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324" r:id="rId2"/>
    <p:sldId id="325" r:id="rId3"/>
    <p:sldId id="327" r:id="rId4"/>
    <p:sldId id="328" r:id="rId5"/>
    <p:sldId id="329" r:id="rId6"/>
    <p:sldId id="268" r:id="rId7"/>
    <p:sldId id="330" r:id="rId8"/>
    <p:sldId id="271" r:id="rId9"/>
    <p:sldId id="331" r:id="rId10"/>
    <p:sldId id="332" r:id="rId11"/>
    <p:sldId id="333" r:id="rId12"/>
    <p:sldId id="294" r:id="rId13"/>
    <p:sldId id="335" r:id="rId14"/>
    <p:sldId id="266" r:id="rId15"/>
    <p:sldId id="336" r:id="rId16"/>
    <p:sldId id="295" r:id="rId17"/>
    <p:sldId id="272" r:id="rId18"/>
    <p:sldId id="283" r:id="rId19"/>
    <p:sldId id="297" r:id="rId20"/>
    <p:sldId id="326" r:id="rId21"/>
    <p:sldId id="286" r:id="rId22"/>
    <p:sldId id="304" r:id="rId23"/>
    <p:sldId id="306" r:id="rId24"/>
    <p:sldId id="305" r:id="rId25"/>
    <p:sldId id="307" r:id="rId26"/>
    <p:sldId id="287" r:id="rId27"/>
    <p:sldId id="296" r:id="rId28"/>
    <p:sldId id="303" r:id="rId29"/>
    <p:sldId id="300" r:id="rId30"/>
    <p:sldId id="301" r:id="rId31"/>
    <p:sldId id="288" r:id="rId32"/>
    <p:sldId id="289" r:id="rId33"/>
    <p:sldId id="284" r:id="rId34"/>
    <p:sldId id="291" r:id="rId35"/>
    <p:sldId id="308" r:id="rId36"/>
    <p:sldId id="290" r:id="rId37"/>
    <p:sldId id="285" r:id="rId38"/>
    <p:sldId id="315" r:id="rId39"/>
    <p:sldId id="309" r:id="rId40"/>
    <p:sldId id="310" r:id="rId41"/>
    <p:sldId id="311" r:id="rId42"/>
    <p:sldId id="313" r:id="rId43"/>
    <p:sldId id="314" r:id="rId44"/>
    <p:sldId id="316" r:id="rId45"/>
    <p:sldId id="318" r:id="rId46"/>
    <p:sldId id="317" r:id="rId47"/>
    <p:sldId id="319" r:id="rId48"/>
    <p:sldId id="320" r:id="rId49"/>
    <p:sldId id="321" r:id="rId50"/>
    <p:sldId id="322" r:id="rId51"/>
    <p:sldId id="323" r:id="rId52"/>
    <p:sldId id="273" r:id="rId53"/>
    <p:sldId id="275" r:id="rId54"/>
    <p:sldId id="276" r:id="rId55"/>
    <p:sldId id="274" r:id="rId56"/>
    <p:sldId id="257" r:id="rId57"/>
    <p:sldId id="267" r:id="rId58"/>
    <p:sldId id="277" r:id="rId59"/>
    <p:sldId id="278" r:id="rId60"/>
    <p:sldId id="260" r:id="rId61"/>
    <p:sldId id="279" r:id="rId62"/>
    <p:sldId id="334" r:id="rId63"/>
    <p:sldId id="337" r:id="rId64"/>
    <p:sldId id="281" r:id="rId65"/>
    <p:sldId id="280" r:id="rId66"/>
  </p:sldIdLst>
  <p:sldSz cx="9144000" cy="6858000" type="screen4x3"/>
  <p:notesSz cx="6858000" cy="9144000"/>
  <p:defaultTextStyle>
    <a:defPPr>
      <a:defRPr lang="es-E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969" autoAdjust="0"/>
    <p:restoredTop sz="93294" autoAdjust="0"/>
  </p:normalViewPr>
  <p:slideViewPr>
    <p:cSldViewPr>
      <p:cViewPr varScale="1">
        <p:scale>
          <a:sx n="92" d="100"/>
          <a:sy n="92" d="100"/>
        </p:scale>
        <p:origin x="-161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30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 Id="rId6" Type="http://schemas.openxmlformats.org/officeDocument/2006/relationships/image" Target="../media/image40.wmf"/><Relationship Id="rId5" Type="http://schemas.openxmlformats.org/officeDocument/2006/relationships/image" Target="../media/image39.wmf"/><Relationship Id="rId4"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a:extLst>
              <a:ext uri="{FF2B5EF4-FFF2-40B4-BE49-F238E27FC236}">
                <a16:creationId xmlns="" xmlns:a16="http://schemas.microsoft.com/office/drawing/2014/main" id="{912C1817-418B-4525-A9BD-42411BE33110}"/>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endParaRPr lang="en-US" altLang="es-AR"/>
          </a:p>
        </p:txBody>
      </p:sp>
      <p:sp>
        <p:nvSpPr>
          <p:cNvPr id="53251" name="Rectangle 3">
            <a:extLst>
              <a:ext uri="{FF2B5EF4-FFF2-40B4-BE49-F238E27FC236}">
                <a16:creationId xmlns="" xmlns:a16="http://schemas.microsoft.com/office/drawing/2014/main" id="{D61D25EE-1286-48FB-A8A7-8A2EAA6377E4}"/>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endParaRPr lang="en-US" altLang="es-AR"/>
          </a:p>
        </p:txBody>
      </p:sp>
      <p:sp>
        <p:nvSpPr>
          <p:cNvPr id="2052" name="Rectangle 4">
            <a:extLst>
              <a:ext uri="{FF2B5EF4-FFF2-40B4-BE49-F238E27FC236}">
                <a16:creationId xmlns="" xmlns:a16="http://schemas.microsoft.com/office/drawing/2014/main" id="{5DC2C3E8-EE5C-4C0B-A6B0-1C4EE6514F7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3253" name="Rectangle 5">
            <a:extLst>
              <a:ext uri="{FF2B5EF4-FFF2-40B4-BE49-F238E27FC236}">
                <a16:creationId xmlns="" xmlns:a16="http://schemas.microsoft.com/office/drawing/2014/main" id="{C2B6FE98-2DF6-45D8-A8EC-CFD00312987E}"/>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s-AR" noProof="0"/>
              <a:t>Haga clic para modificar el estilo de texto del patrón</a:t>
            </a:r>
          </a:p>
          <a:p>
            <a:pPr lvl="1"/>
            <a:r>
              <a:rPr lang="en-US" altLang="es-AR" noProof="0"/>
              <a:t>Segundo nivel</a:t>
            </a:r>
          </a:p>
          <a:p>
            <a:pPr lvl="2"/>
            <a:r>
              <a:rPr lang="en-US" altLang="es-AR" noProof="0"/>
              <a:t>Tercer nivel</a:t>
            </a:r>
          </a:p>
          <a:p>
            <a:pPr lvl="3"/>
            <a:r>
              <a:rPr lang="en-US" altLang="es-AR" noProof="0"/>
              <a:t>Cuarto nivel</a:t>
            </a:r>
          </a:p>
          <a:p>
            <a:pPr lvl="4"/>
            <a:r>
              <a:rPr lang="en-US" altLang="es-AR" noProof="0"/>
              <a:t>Quinto nivel</a:t>
            </a:r>
          </a:p>
        </p:txBody>
      </p:sp>
      <p:sp>
        <p:nvSpPr>
          <p:cNvPr id="53254" name="Rectangle 6">
            <a:extLst>
              <a:ext uri="{FF2B5EF4-FFF2-40B4-BE49-F238E27FC236}">
                <a16:creationId xmlns="" xmlns:a16="http://schemas.microsoft.com/office/drawing/2014/main" id="{4FF561B8-6E27-425F-9378-1693F62FB628}"/>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en-US" altLang="es-AR"/>
          </a:p>
        </p:txBody>
      </p:sp>
      <p:sp>
        <p:nvSpPr>
          <p:cNvPr id="53255" name="Rectangle 7">
            <a:extLst>
              <a:ext uri="{FF2B5EF4-FFF2-40B4-BE49-F238E27FC236}">
                <a16:creationId xmlns="" xmlns:a16="http://schemas.microsoft.com/office/drawing/2014/main" id="{84E1BDFF-7134-49F8-A88D-9F0B17557114}"/>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97D653E1-56EA-4146-9EF8-66DB136EF7B3}" type="slidenum">
              <a:rPr lang="en-US" altLang="es-AR"/>
              <a:pPr>
                <a:defRPr/>
              </a:pPr>
              <a:t>‹Nº›</a:t>
            </a:fld>
            <a:endParaRPr lang="en-US" altLang="es-AR"/>
          </a:p>
        </p:txBody>
      </p:sp>
    </p:spTree>
    <p:extLst>
      <p:ext uri="{BB962C8B-B14F-4D97-AF65-F5344CB8AC3E}">
        <p14:creationId xmlns:p14="http://schemas.microsoft.com/office/powerpoint/2010/main" val="13158806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 xmlns:a16="http://schemas.microsoft.com/office/drawing/2014/main" id="{49E97D0A-3B2F-4664-9252-78B395FE9B1C}"/>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FE0D90E-5FD8-4C80-BED4-94A436803B09}" type="slidenum">
              <a:rPr lang="en-US" altLang="es-AR" sz="1200"/>
              <a:pPr/>
              <a:t>6</a:t>
            </a:fld>
            <a:endParaRPr lang="en-US" altLang="es-AR" sz="1200"/>
          </a:p>
        </p:txBody>
      </p:sp>
      <p:sp>
        <p:nvSpPr>
          <p:cNvPr id="22531" name="Rectangle 2">
            <a:extLst>
              <a:ext uri="{FF2B5EF4-FFF2-40B4-BE49-F238E27FC236}">
                <a16:creationId xmlns="" xmlns:a16="http://schemas.microsoft.com/office/drawing/2014/main" id="{4BD54490-B86F-49B3-A198-90C66FF13DC5}"/>
              </a:ext>
            </a:extLst>
          </p:cNvPr>
          <p:cNvSpPr>
            <a:spLocks noGrp="1" noRot="1" noChangeAspect="1" noChangeArrowheads="1" noTextEdit="1"/>
          </p:cNvSpPr>
          <p:nvPr>
            <p:ph type="sldImg"/>
          </p:nvPr>
        </p:nvSpPr>
        <p:spPr>
          <a:ln/>
        </p:spPr>
      </p:sp>
      <p:sp>
        <p:nvSpPr>
          <p:cNvPr id="22532" name="Rectangle 3">
            <a:extLst>
              <a:ext uri="{FF2B5EF4-FFF2-40B4-BE49-F238E27FC236}">
                <a16:creationId xmlns="" xmlns:a16="http://schemas.microsoft.com/office/drawing/2014/main" id="{2AC077C3-C906-4030-8CD7-2842F3365604}"/>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 xmlns:a16="http://schemas.microsoft.com/office/drawing/2014/main" id="{DA80F7F2-A770-4045-9EE0-B196B4F1827F}"/>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E26F5CE-DA65-45A7-AC32-66D9050AAFEE}" type="slidenum">
              <a:rPr lang="en-US" altLang="es-AR" sz="1200"/>
              <a:pPr/>
              <a:t>22</a:t>
            </a:fld>
            <a:endParaRPr lang="en-US" altLang="es-AR" sz="1200"/>
          </a:p>
        </p:txBody>
      </p:sp>
      <p:sp>
        <p:nvSpPr>
          <p:cNvPr id="38915" name="Rectangle 2">
            <a:extLst>
              <a:ext uri="{FF2B5EF4-FFF2-40B4-BE49-F238E27FC236}">
                <a16:creationId xmlns="" xmlns:a16="http://schemas.microsoft.com/office/drawing/2014/main" id="{7C2FAC6A-C003-44A3-9BED-B0E60E278F9B}"/>
              </a:ext>
            </a:extLst>
          </p:cNvPr>
          <p:cNvSpPr>
            <a:spLocks noGrp="1" noRot="1" noChangeAspect="1" noChangeArrowheads="1" noTextEdit="1"/>
          </p:cNvSpPr>
          <p:nvPr>
            <p:ph type="sldImg"/>
          </p:nvPr>
        </p:nvSpPr>
        <p:spPr>
          <a:ln/>
        </p:spPr>
      </p:sp>
      <p:sp>
        <p:nvSpPr>
          <p:cNvPr id="38916" name="Rectangle 3">
            <a:extLst>
              <a:ext uri="{FF2B5EF4-FFF2-40B4-BE49-F238E27FC236}">
                <a16:creationId xmlns="" xmlns:a16="http://schemas.microsoft.com/office/drawing/2014/main" id="{408CCA35-47C2-480D-9DB0-CC4129969063}"/>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 xmlns:a16="http://schemas.microsoft.com/office/drawing/2014/main" id="{52D40EA8-01B5-4FB9-A478-7AF78032204C}"/>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F814AEE-9887-4FBF-A79B-ABD6DB1023ED}" type="slidenum">
              <a:rPr lang="en-US" altLang="es-AR" sz="1200"/>
              <a:pPr/>
              <a:t>23</a:t>
            </a:fld>
            <a:endParaRPr lang="en-US" altLang="es-AR" sz="1200"/>
          </a:p>
        </p:txBody>
      </p:sp>
      <p:sp>
        <p:nvSpPr>
          <p:cNvPr id="40963" name="Rectangle 2">
            <a:extLst>
              <a:ext uri="{FF2B5EF4-FFF2-40B4-BE49-F238E27FC236}">
                <a16:creationId xmlns="" xmlns:a16="http://schemas.microsoft.com/office/drawing/2014/main" id="{D82122C4-E5BC-4822-86F5-1797187EF5FF}"/>
              </a:ext>
            </a:extLst>
          </p:cNvPr>
          <p:cNvSpPr>
            <a:spLocks noGrp="1" noRot="1" noChangeAspect="1" noChangeArrowheads="1" noTextEdit="1"/>
          </p:cNvSpPr>
          <p:nvPr>
            <p:ph type="sldImg"/>
          </p:nvPr>
        </p:nvSpPr>
        <p:spPr>
          <a:ln/>
        </p:spPr>
      </p:sp>
      <p:sp>
        <p:nvSpPr>
          <p:cNvPr id="40964" name="Rectangle 3">
            <a:extLst>
              <a:ext uri="{FF2B5EF4-FFF2-40B4-BE49-F238E27FC236}">
                <a16:creationId xmlns="" xmlns:a16="http://schemas.microsoft.com/office/drawing/2014/main" id="{47C87542-B5F4-49ED-98E0-B47C56D32AF7}"/>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 xmlns:a16="http://schemas.microsoft.com/office/drawing/2014/main" id="{4312A930-ABAB-4234-AC36-E09FF599E0D3}"/>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9D2FC6F-6CD7-4D42-BE20-624D8DAA4204}" type="slidenum">
              <a:rPr lang="en-US" altLang="es-AR" sz="1200"/>
              <a:pPr/>
              <a:t>24</a:t>
            </a:fld>
            <a:endParaRPr lang="en-US" altLang="es-AR" sz="1200"/>
          </a:p>
        </p:txBody>
      </p:sp>
      <p:sp>
        <p:nvSpPr>
          <p:cNvPr id="43011" name="Rectangle 2">
            <a:extLst>
              <a:ext uri="{FF2B5EF4-FFF2-40B4-BE49-F238E27FC236}">
                <a16:creationId xmlns="" xmlns:a16="http://schemas.microsoft.com/office/drawing/2014/main" id="{69CB850C-327B-4DFD-9495-2978F1A3CA64}"/>
              </a:ext>
            </a:extLst>
          </p:cNvPr>
          <p:cNvSpPr>
            <a:spLocks noGrp="1" noRot="1" noChangeAspect="1" noChangeArrowheads="1" noTextEdit="1"/>
          </p:cNvSpPr>
          <p:nvPr>
            <p:ph type="sldImg"/>
          </p:nvPr>
        </p:nvSpPr>
        <p:spPr>
          <a:ln/>
        </p:spPr>
      </p:sp>
      <p:sp>
        <p:nvSpPr>
          <p:cNvPr id="43012" name="Rectangle 3">
            <a:extLst>
              <a:ext uri="{FF2B5EF4-FFF2-40B4-BE49-F238E27FC236}">
                <a16:creationId xmlns="" xmlns:a16="http://schemas.microsoft.com/office/drawing/2014/main" id="{FC7D8345-2806-47F3-A544-44C07F1C3766}"/>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 xmlns:a16="http://schemas.microsoft.com/office/drawing/2014/main" id="{02390AC3-6B70-48AD-8EC8-888E0D5BFEA0}"/>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278D33A-EBDF-4BC0-A4D5-8DBE94D604EF}" type="slidenum">
              <a:rPr lang="en-US" altLang="es-AR" sz="1200"/>
              <a:pPr/>
              <a:t>25</a:t>
            </a:fld>
            <a:endParaRPr lang="en-US" altLang="es-AR" sz="1200"/>
          </a:p>
        </p:txBody>
      </p:sp>
      <p:sp>
        <p:nvSpPr>
          <p:cNvPr id="45059" name="Rectangle 2">
            <a:extLst>
              <a:ext uri="{FF2B5EF4-FFF2-40B4-BE49-F238E27FC236}">
                <a16:creationId xmlns="" xmlns:a16="http://schemas.microsoft.com/office/drawing/2014/main" id="{7065F8CB-ED8B-4FDB-99A3-8895E4BD6239}"/>
              </a:ext>
            </a:extLst>
          </p:cNvPr>
          <p:cNvSpPr>
            <a:spLocks noGrp="1" noRot="1" noChangeAspect="1" noChangeArrowheads="1" noTextEdit="1"/>
          </p:cNvSpPr>
          <p:nvPr>
            <p:ph type="sldImg"/>
          </p:nvPr>
        </p:nvSpPr>
        <p:spPr>
          <a:ln/>
        </p:spPr>
      </p:sp>
      <p:sp>
        <p:nvSpPr>
          <p:cNvPr id="45060" name="Rectangle 3">
            <a:extLst>
              <a:ext uri="{FF2B5EF4-FFF2-40B4-BE49-F238E27FC236}">
                <a16:creationId xmlns="" xmlns:a16="http://schemas.microsoft.com/office/drawing/2014/main" id="{58C781DE-B145-4D22-87D6-DAC3AA67F13B}"/>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 xmlns:a16="http://schemas.microsoft.com/office/drawing/2014/main" id="{0D021CA6-C762-4DA3-815A-5BBECA999D2E}"/>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0A20B24-57A1-4FC6-8B35-E9ABC36C92CA}" type="slidenum">
              <a:rPr lang="en-US" altLang="es-AR" sz="1200"/>
              <a:pPr/>
              <a:t>26</a:t>
            </a:fld>
            <a:endParaRPr lang="en-US" altLang="es-AR" sz="1200"/>
          </a:p>
        </p:txBody>
      </p:sp>
      <p:sp>
        <p:nvSpPr>
          <p:cNvPr id="47107" name="Rectangle 2">
            <a:extLst>
              <a:ext uri="{FF2B5EF4-FFF2-40B4-BE49-F238E27FC236}">
                <a16:creationId xmlns="" xmlns:a16="http://schemas.microsoft.com/office/drawing/2014/main" id="{B430902C-6689-4B88-8035-292640C64503}"/>
              </a:ext>
            </a:extLst>
          </p:cNvPr>
          <p:cNvSpPr>
            <a:spLocks noGrp="1" noRot="1" noChangeAspect="1" noChangeArrowheads="1" noTextEdit="1"/>
          </p:cNvSpPr>
          <p:nvPr>
            <p:ph type="sldImg"/>
          </p:nvPr>
        </p:nvSpPr>
        <p:spPr>
          <a:ln/>
        </p:spPr>
      </p:sp>
      <p:sp>
        <p:nvSpPr>
          <p:cNvPr id="47108" name="Rectangle 3">
            <a:extLst>
              <a:ext uri="{FF2B5EF4-FFF2-40B4-BE49-F238E27FC236}">
                <a16:creationId xmlns="" xmlns:a16="http://schemas.microsoft.com/office/drawing/2014/main" id="{A617E64F-FB3A-4B27-8FD2-CDC4AC00F135}"/>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 xmlns:a16="http://schemas.microsoft.com/office/drawing/2014/main" id="{3460825B-AA68-49AF-9EDB-D985512AE1E9}"/>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B39895A-B26D-4143-B455-A24837702D4D}" type="slidenum">
              <a:rPr lang="en-US" altLang="es-AR" sz="1200"/>
              <a:pPr/>
              <a:t>27</a:t>
            </a:fld>
            <a:endParaRPr lang="en-US" altLang="es-AR" sz="1200"/>
          </a:p>
        </p:txBody>
      </p:sp>
      <p:sp>
        <p:nvSpPr>
          <p:cNvPr id="14339" name="Rectangle 2">
            <a:extLst>
              <a:ext uri="{FF2B5EF4-FFF2-40B4-BE49-F238E27FC236}">
                <a16:creationId xmlns="" xmlns:a16="http://schemas.microsoft.com/office/drawing/2014/main" id="{6941AD39-FE6F-415C-B4CF-DC2413E7E0F8}"/>
              </a:ext>
            </a:extLst>
          </p:cNvPr>
          <p:cNvSpPr>
            <a:spLocks noGrp="1" noRot="1" noChangeAspect="1" noChangeArrowheads="1" noTextEdit="1"/>
          </p:cNvSpPr>
          <p:nvPr>
            <p:ph type="sldImg"/>
          </p:nvPr>
        </p:nvSpPr>
        <p:spPr>
          <a:ln/>
        </p:spPr>
      </p:sp>
      <p:sp>
        <p:nvSpPr>
          <p:cNvPr id="14340" name="Rectangle 3">
            <a:extLst>
              <a:ext uri="{FF2B5EF4-FFF2-40B4-BE49-F238E27FC236}">
                <a16:creationId xmlns="" xmlns:a16="http://schemas.microsoft.com/office/drawing/2014/main" id="{0E1CBC9C-945D-4A62-878E-F346F14DAA00}"/>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 xmlns:a16="http://schemas.microsoft.com/office/drawing/2014/main" id="{24A8573F-FD06-4161-8517-9AE4ED910591}"/>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83A8207-202B-4781-9F7B-E0B0677B5E5A}" type="slidenum">
              <a:rPr lang="en-US" altLang="es-AR" sz="1200"/>
              <a:pPr/>
              <a:t>28</a:t>
            </a:fld>
            <a:endParaRPr lang="en-US" altLang="es-AR" sz="1200"/>
          </a:p>
        </p:txBody>
      </p:sp>
      <p:sp>
        <p:nvSpPr>
          <p:cNvPr id="49155" name="Rectangle 2">
            <a:extLst>
              <a:ext uri="{FF2B5EF4-FFF2-40B4-BE49-F238E27FC236}">
                <a16:creationId xmlns="" xmlns:a16="http://schemas.microsoft.com/office/drawing/2014/main" id="{72177444-823A-4740-85BF-2A534D0709EE}"/>
              </a:ext>
            </a:extLst>
          </p:cNvPr>
          <p:cNvSpPr>
            <a:spLocks noGrp="1" noRot="1" noChangeAspect="1" noChangeArrowheads="1" noTextEdit="1"/>
          </p:cNvSpPr>
          <p:nvPr>
            <p:ph type="sldImg"/>
          </p:nvPr>
        </p:nvSpPr>
        <p:spPr>
          <a:ln/>
        </p:spPr>
      </p:sp>
      <p:sp>
        <p:nvSpPr>
          <p:cNvPr id="49156" name="Rectangle 3">
            <a:extLst>
              <a:ext uri="{FF2B5EF4-FFF2-40B4-BE49-F238E27FC236}">
                <a16:creationId xmlns="" xmlns:a16="http://schemas.microsoft.com/office/drawing/2014/main" id="{82E3930B-B590-4BC7-8F2C-0907C1179AF9}"/>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 xmlns:a16="http://schemas.microsoft.com/office/drawing/2014/main" id="{7565618A-DBA3-4748-841C-7B2847B51D61}"/>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20E0595-AF55-4F25-A9A0-D974E04D5E3F}" type="slidenum">
              <a:rPr lang="en-US" altLang="es-AR" sz="1200"/>
              <a:pPr/>
              <a:t>29</a:t>
            </a:fld>
            <a:endParaRPr lang="en-US" altLang="es-AR" sz="1200"/>
          </a:p>
        </p:txBody>
      </p:sp>
      <p:sp>
        <p:nvSpPr>
          <p:cNvPr id="51203" name="Rectangle 2">
            <a:extLst>
              <a:ext uri="{FF2B5EF4-FFF2-40B4-BE49-F238E27FC236}">
                <a16:creationId xmlns="" xmlns:a16="http://schemas.microsoft.com/office/drawing/2014/main" id="{0EC31E57-9430-4839-9741-450004F10170}"/>
              </a:ext>
            </a:extLst>
          </p:cNvPr>
          <p:cNvSpPr>
            <a:spLocks noGrp="1" noRot="1" noChangeAspect="1" noChangeArrowheads="1" noTextEdit="1"/>
          </p:cNvSpPr>
          <p:nvPr>
            <p:ph type="sldImg"/>
          </p:nvPr>
        </p:nvSpPr>
        <p:spPr>
          <a:ln/>
        </p:spPr>
      </p:sp>
      <p:sp>
        <p:nvSpPr>
          <p:cNvPr id="51204" name="Rectangle 3">
            <a:extLst>
              <a:ext uri="{FF2B5EF4-FFF2-40B4-BE49-F238E27FC236}">
                <a16:creationId xmlns="" xmlns:a16="http://schemas.microsoft.com/office/drawing/2014/main" id="{8CDC4135-3848-4C27-BDEE-77DFB1521B42}"/>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 xmlns:a16="http://schemas.microsoft.com/office/drawing/2014/main" id="{23953FDD-6FD4-47E1-8588-772624AF9A68}"/>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5C3C3D0-1CA2-4F67-99D5-0E356352671D}" type="slidenum">
              <a:rPr lang="en-US" altLang="es-AR" sz="1200"/>
              <a:pPr/>
              <a:t>30</a:t>
            </a:fld>
            <a:endParaRPr lang="en-US" altLang="es-AR" sz="1200"/>
          </a:p>
        </p:txBody>
      </p:sp>
      <p:sp>
        <p:nvSpPr>
          <p:cNvPr id="69635" name="Rectangle 2">
            <a:extLst>
              <a:ext uri="{FF2B5EF4-FFF2-40B4-BE49-F238E27FC236}">
                <a16:creationId xmlns="" xmlns:a16="http://schemas.microsoft.com/office/drawing/2014/main" id="{48279634-EEF2-4898-B6F3-7BFB18B6F183}"/>
              </a:ext>
            </a:extLst>
          </p:cNvPr>
          <p:cNvSpPr>
            <a:spLocks noGrp="1" noRot="1" noChangeAspect="1" noChangeArrowheads="1" noTextEdit="1"/>
          </p:cNvSpPr>
          <p:nvPr>
            <p:ph type="sldImg"/>
          </p:nvPr>
        </p:nvSpPr>
        <p:spPr>
          <a:ln/>
        </p:spPr>
      </p:sp>
      <p:sp>
        <p:nvSpPr>
          <p:cNvPr id="69636" name="Rectangle 3">
            <a:extLst>
              <a:ext uri="{FF2B5EF4-FFF2-40B4-BE49-F238E27FC236}">
                <a16:creationId xmlns="" xmlns:a16="http://schemas.microsoft.com/office/drawing/2014/main" id="{BCDCB88A-DE88-42DC-9856-76BDB2F670EC}"/>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 xmlns:a16="http://schemas.microsoft.com/office/drawing/2014/main" id="{A43A132F-C54D-4B69-A36C-58691CA19CE1}"/>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7D2A05B-7D04-449B-8C8E-52EFE3AA811D}" type="slidenum">
              <a:rPr lang="en-US" altLang="es-AR" sz="1200"/>
              <a:pPr/>
              <a:t>31</a:t>
            </a:fld>
            <a:endParaRPr lang="en-US" altLang="es-AR" sz="1200"/>
          </a:p>
        </p:txBody>
      </p:sp>
      <p:sp>
        <p:nvSpPr>
          <p:cNvPr id="53251" name="Rectangle 2">
            <a:extLst>
              <a:ext uri="{FF2B5EF4-FFF2-40B4-BE49-F238E27FC236}">
                <a16:creationId xmlns="" xmlns:a16="http://schemas.microsoft.com/office/drawing/2014/main" id="{1653DE19-A4D5-4922-BF27-D1D24FDA73F3}"/>
              </a:ext>
            </a:extLst>
          </p:cNvPr>
          <p:cNvSpPr>
            <a:spLocks noGrp="1" noRot="1" noChangeAspect="1" noChangeArrowheads="1" noTextEdit="1"/>
          </p:cNvSpPr>
          <p:nvPr>
            <p:ph type="sldImg"/>
          </p:nvPr>
        </p:nvSpPr>
        <p:spPr>
          <a:ln/>
        </p:spPr>
      </p:sp>
      <p:sp>
        <p:nvSpPr>
          <p:cNvPr id="53252" name="Rectangle 3">
            <a:extLst>
              <a:ext uri="{FF2B5EF4-FFF2-40B4-BE49-F238E27FC236}">
                <a16:creationId xmlns="" xmlns:a16="http://schemas.microsoft.com/office/drawing/2014/main" id="{86FB51E8-91F9-4331-A438-ACC30C4E89B4}"/>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 xmlns:a16="http://schemas.microsoft.com/office/drawing/2014/main" id="{A31293FD-34C1-4A50-B6CD-FC76EB2126C4}"/>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945C6C1-739A-411E-B906-E679EF3E5115}" type="slidenum">
              <a:rPr lang="en-US" altLang="es-AR" sz="1200"/>
              <a:pPr/>
              <a:t>8</a:t>
            </a:fld>
            <a:endParaRPr lang="en-US" altLang="es-AR" sz="1200"/>
          </a:p>
        </p:txBody>
      </p:sp>
      <p:sp>
        <p:nvSpPr>
          <p:cNvPr id="18435" name="Rectangle 2">
            <a:extLst>
              <a:ext uri="{FF2B5EF4-FFF2-40B4-BE49-F238E27FC236}">
                <a16:creationId xmlns="" xmlns:a16="http://schemas.microsoft.com/office/drawing/2014/main" id="{21961871-4A5B-4C7B-B565-86878F60AE31}"/>
              </a:ext>
            </a:extLst>
          </p:cNvPr>
          <p:cNvSpPr>
            <a:spLocks noGrp="1" noRot="1" noChangeAspect="1" noChangeArrowheads="1" noTextEdit="1"/>
          </p:cNvSpPr>
          <p:nvPr>
            <p:ph type="sldImg"/>
          </p:nvPr>
        </p:nvSpPr>
        <p:spPr>
          <a:ln/>
        </p:spPr>
      </p:sp>
      <p:sp>
        <p:nvSpPr>
          <p:cNvPr id="18436" name="Rectangle 3">
            <a:extLst>
              <a:ext uri="{FF2B5EF4-FFF2-40B4-BE49-F238E27FC236}">
                <a16:creationId xmlns="" xmlns:a16="http://schemas.microsoft.com/office/drawing/2014/main" id="{1B0EEB45-BE50-4BC1-8B54-AB89E4770AF6}"/>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 xmlns:a16="http://schemas.microsoft.com/office/drawing/2014/main" id="{2DF8F184-7752-4D5C-AFF0-4CB88F895191}"/>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E482A8E-220A-49DE-B39A-688F7CD3ADF3}" type="slidenum">
              <a:rPr lang="en-US" altLang="es-AR" sz="1200"/>
              <a:pPr/>
              <a:t>32</a:t>
            </a:fld>
            <a:endParaRPr lang="en-US" altLang="es-AR" sz="1200"/>
          </a:p>
        </p:txBody>
      </p:sp>
      <p:sp>
        <p:nvSpPr>
          <p:cNvPr id="55299" name="Rectangle 2">
            <a:extLst>
              <a:ext uri="{FF2B5EF4-FFF2-40B4-BE49-F238E27FC236}">
                <a16:creationId xmlns="" xmlns:a16="http://schemas.microsoft.com/office/drawing/2014/main" id="{712D8BCD-1114-4A59-BAC1-CB327B8F4CEB}"/>
              </a:ext>
            </a:extLst>
          </p:cNvPr>
          <p:cNvSpPr>
            <a:spLocks noGrp="1" noRot="1" noChangeAspect="1" noChangeArrowheads="1" noTextEdit="1"/>
          </p:cNvSpPr>
          <p:nvPr>
            <p:ph type="sldImg"/>
          </p:nvPr>
        </p:nvSpPr>
        <p:spPr>
          <a:ln/>
        </p:spPr>
      </p:sp>
      <p:sp>
        <p:nvSpPr>
          <p:cNvPr id="55300" name="Rectangle 3">
            <a:extLst>
              <a:ext uri="{FF2B5EF4-FFF2-40B4-BE49-F238E27FC236}">
                <a16:creationId xmlns="" xmlns:a16="http://schemas.microsoft.com/office/drawing/2014/main" id="{7D6F1D8F-4FB9-4281-9BA6-B9B5A26B0918}"/>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 xmlns:a16="http://schemas.microsoft.com/office/drawing/2014/main" id="{EBACAEF5-50EA-4FFB-8440-3BD17BF75129}"/>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64C5FF1-17C4-46EB-81C0-6F90D87A5207}" type="slidenum">
              <a:rPr lang="en-US" altLang="es-AR" sz="1200"/>
              <a:pPr/>
              <a:t>33</a:t>
            </a:fld>
            <a:endParaRPr lang="en-US" altLang="es-AR" sz="1200"/>
          </a:p>
        </p:txBody>
      </p:sp>
      <p:sp>
        <p:nvSpPr>
          <p:cNvPr id="57347" name="Rectangle 2">
            <a:extLst>
              <a:ext uri="{FF2B5EF4-FFF2-40B4-BE49-F238E27FC236}">
                <a16:creationId xmlns="" xmlns:a16="http://schemas.microsoft.com/office/drawing/2014/main" id="{DF19C297-0E0E-4A2E-8A4D-645896ACBB94}"/>
              </a:ext>
            </a:extLst>
          </p:cNvPr>
          <p:cNvSpPr>
            <a:spLocks noGrp="1" noRot="1" noChangeAspect="1" noChangeArrowheads="1" noTextEdit="1"/>
          </p:cNvSpPr>
          <p:nvPr>
            <p:ph type="sldImg"/>
          </p:nvPr>
        </p:nvSpPr>
        <p:spPr>
          <a:ln/>
        </p:spPr>
      </p:sp>
      <p:sp>
        <p:nvSpPr>
          <p:cNvPr id="57348" name="Rectangle 3">
            <a:extLst>
              <a:ext uri="{FF2B5EF4-FFF2-40B4-BE49-F238E27FC236}">
                <a16:creationId xmlns="" xmlns:a16="http://schemas.microsoft.com/office/drawing/2014/main" id="{DF4FE8B6-DF24-492E-988F-3B50FC2808EC}"/>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 xmlns:a16="http://schemas.microsoft.com/office/drawing/2014/main" id="{3B58C213-7D32-4A74-A48C-54F4B7EC3D78}"/>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7D4A26E-94AF-4AF5-A753-649219C1B361}" type="slidenum">
              <a:rPr lang="en-US" altLang="es-AR" sz="1200"/>
              <a:pPr/>
              <a:t>34</a:t>
            </a:fld>
            <a:endParaRPr lang="en-US" altLang="es-AR" sz="1200"/>
          </a:p>
        </p:txBody>
      </p:sp>
      <p:sp>
        <p:nvSpPr>
          <p:cNvPr id="59395" name="Rectangle 2">
            <a:extLst>
              <a:ext uri="{FF2B5EF4-FFF2-40B4-BE49-F238E27FC236}">
                <a16:creationId xmlns="" xmlns:a16="http://schemas.microsoft.com/office/drawing/2014/main" id="{D9D24C2E-30F1-49D8-840F-873B1E5DAEF7}"/>
              </a:ext>
            </a:extLst>
          </p:cNvPr>
          <p:cNvSpPr>
            <a:spLocks noGrp="1" noRot="1" noChangeAspect="1" noChangeArrowheads="1" noTextEdit="1"/>
          </p:cNvSpPr>
          <p:nvPr>
            <p:ph type="sldImg"/>
          </p:nvPr>
        </p:nvSpPr>
        <p:spPr>
          <a:ln/>
        </p:spPr>
      </p:sp>
      <p:sp>
        <p:nvSpPr>
          <p:cNvPr id="59396" name="Rectangle 3">
            <a:extLst>
              <a:ext uri="{FF2B5EF4-FFF2-40B4-BE49-F238E27FC236}">
                <a16:creationId xmlns="" xmlns:a16="http://schemas.microsoft.com/office/drawing/2014/main" id="{CEAB0725-B598-4808-A509-8EF3CF6DF6D1}"/>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 xmlns:a16="http://schemas.microsoft.com/office/drawing/2014/main" id="{61B33DF2-F1C0-4F1E-AA7D-D75AAA2BA368}"/>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A33D4A8-EA39-4709-A9E6-E0B8D8CEC4F8}" type="slidenum">
              <a:rPr lang="en-US" altLang="es-AR" sz="1200"/>
              <a:pPr/>
              <a:t>35</a:t>
            </a:fld>
            <a:endParaRPr lang="en-US" altLang="es-AR" sz="1200"/>
          </a:p>
        </p:txBody>
      </p:sp>
      <p:sp>
        <p:nvSpPr>
          <p:cNvPr id="61443" name="Rectangle 2">
            <a:extLst>
              <a:ext uri="{FF2B5EF4-FFF2-40B4-BE49-F238E27FC236}">
                <a16:creationId xmlns="" xmlns:a16="http://schemas.microsoft.com/office/drawing/2014/main" id="{46A0346B-8902-43A0-9B00-C72BD98FE002}"/>
              </a:ext>
            </a:extLst>
          </p:cNvPr>
          <p:cNvSpPr>
            <a:spLocks noGrp="1" noRot="1" noChangeAspect="1" noChangeArrowheads="1" noTextEdit="1"/>
          </p:cNvSpPr>
          <p:nvPr>
            <p:ph type="sldImg"/>
          </p:nvPr>
        </p:nvSpPr>
        <p:spPr>
          <a:ln/>
        </p:spPr>
      </p:sp>
      <p:sp>
        <p:nvSpPr>
          <p:cNvPr id="61444" name="Rectangle 3">
            <a:extLst>
              <a:ext uri="{FF2B5EF4-FFF2-40B4-BE49-F238E27FC236}">
                <a16:creationId xmlns="" xmlns:a16="http://schemas.microsoft.com/office/drawing/2014/main" id="{82868218-DC03-400B-904C-A15754A39A76}"/>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 xmlns:a16="http://schemas.microsoft.com/office/drawing/2014/main" id="{A00BA092-1FD4-4B84-9F84-94C168312F7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44E8A5F-C936-4581-922D-2B0D910DAA0C}" type="slidenum">
              <a:rPr lang="en-US" altLang="es-AR" sz="1200"/>
              <a:pPr/>
              <a:t>36</a:t>
            </a:fld>
            <a:endParaRPr lang="en-US" altLang="es-AR" sz="1200"/>
          </a:p>
        </p:txBody>
      </p:sp>
      <p:sp>
        <p:nvSpPr>
          <p:cNvPr id="63491" name="Rectangle 2">
            <a:extLst>
              <a:ext uri="{FF2B5EF4-FFF2-40B4-BE49-F238E27FC236}">
                <a16:creationId xmlns="" xmlns:a16="http://schemas.microsoft.com/office/drawing/2014/main" id="{A24E8F9D-621B-4A57-AC3D-58B4045DE7A6}"/>
              </a:ext>
            </a:extLst>
          </p:cNvPr>
          <p:cNvSpPr>
            <a:spLocks noGrp="1" noRot="1" noChangeAspect="1" noChangeArrowheads="1" noTextEdit="1"/>
          </p:cNvSpPr>
          <p:nvPr>
            <p:ph type="sldImg"/>
          </p:nvPr>
        </p:nvSpPr>
        <p:spPr>
          <a:ln/>
        </p:spPr>
      </p:sp>
      <p:sp>
        <p:nvSpPr>
          <p:cNvPr id="63492" name="Rectangle 3">
            <a:extLst>
              <a:ext uri="{FF2B5EF4-FFF2-40B4-BE49-F238E27FC236}">
                <a16:creationId xmlns="" xmlns:a16="http://schemas.microsoft.com/office/drawing/2014/main" id="{5BE729C3-3D84-4626-A9D4-A4DD36B566A6}"/>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 xmlns:a16="http://schemas.microsoft.com/office/drawing/2014/main" id="{6BF0333D-68BA-4C19-9828-A53EC19EF325}"/>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076AA49-282A-41DE-AF8D-E8F8039C7492}" type="slidenum">
              <a:rPr lang="en-US" altLang="es-AR" sz="1200"/>
              <a:pPr/>
              <a:t>37</a:t>
            </a:fld>
            <a:endParaRPr lang="en-US" altLang="es-AR" sz="1200"/>
          </a:p>
        </p:txBody>
      </p:sp>
      <p:sp>
        <p:nvSpPr>
          <p:cNvPr id="65539" name="Rectangle 2">
            <a:extLst>
              <a:ext uri="{FF2B5EF4-FFF2-40B4-BE49-F238E27FC236}">
                <a16:creationId xmlns="" xmlns:a16="http://schemas.microsoft.com/office/drawing/2014/main" id="{A260111A-93AA-4C6A-91CD-7ACC8D09A7BF}"/>
              </a:ext>
            </a:extLst>
          </p:cNvPr>
          <p:cNvSpPr>
            <a:spLocks noGrp="1" noRot="1" noChangeAspect="1" noChangeArrowheads="1" noTextEdit="1"/>
          </p:cNvSpPr>
          <p:nvPr>
            <p:ph type="sldImg"/>
          </p:nvPr>
        </p:nvSpPr>
        <p:spPr>
          <a:ln/>
        </p:spPr>
      </p:sp>
      <p:sp>
        <p:nvSpPr>
          <p:cNvPr id="65540" name="Rectangle 3">
            <a:extLst>
              <a:ext uri="{FF2B5EF4-FFF2-40B4-BE49-F238E27FC236}">
                <a16:creationId xmlns="" xmlns:a16="http://schemas.microsoft.com/office/drawing/2014/main" id="{92A661E9-D7D9-48C4-81D3-E09FB7CA3978}"/>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 xmlns:a16="http://schemas.microsoft.com/office/drawing/2014/main" id="{3CC30670-BC35-49B6-9370-7550CB44C7FC}"/>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DE26B01-9565-4E47-B983-9D1C3F22618D}" type="slidenum">
              <a:rPr lang="en-US" altLang="es-AR" sz="1200"/>
              <a:pPr/>
              <a:t>38</a:t>
            </a:fld>
            <a:endParaRPr lang="en-US" altLang="es-AR" sz="1200"/>
          </a:p>
        </p:txBody>
      </p:sp>
      <p:sp>
        <p:nvSpPr>
          <p:cNvPr id="67587" name="Rectangle 2">
            <a:extLst>
              <a:ext uri="{FF2B5EF4-FFF2-40B4-BE49-F238E27FC236}">
                <a16:creationId xmlns="" xmlns:a16="http://schemas.microsoft.com/office/drawing/2014/main" id="{C522A578-389B-4192-AF6C-92AEC8CF20B4}"/>
              </a:ext>
            </a:extLst>
          </p:cNvPr>
          <p:cNvSpPr>
            <a:spLocks noGrp="1" noRot="1" noChangeAspect="1" noChangeArrowheads="1" noTextEdit="1"/>
          </p:cNvSpPr>
          <p:nvPr>
            <p:ph type="sldImg"/>
          </p:nvPr>
        </p:nvSpPr>
        <p:spPr>
          <a:ln/>
        </p:spPr>
      </p:sp>
      <p:sp>
        <p:nvSpPr>
          <p:cNvPr id="67588" name="Rectangle 3">
            <a:extLst>
              <a:ext uri="{FF2B5EF4-FFF2-40B4-BE49-F238E27FC236}">
                <a16:creationId xmlns="" xmlns:a16="http://schemas.microsoft.com/office/drawing/2014/main" id="{AF751BF8-5FAC-43E5-AD44-D1141573DDED}"/>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 xmlns:a16="http://schemas.microsoft.com/office/drawing/2014/main" id="{9AB14835-6C98-4F5E-A110-AF4A4B79CA78}"/>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13B9148-4E73-4E44-BE7A-1FCB6ADFF1D7}" type="slidenum">
              <a:rPr lang="en-US" altLang="es-AR" sz="1200"/>
              <a:pPr/>
              <a:t>39</a:t>
            </a:fld>
            <a:endParaRPr lang="en-US" altLang="es-AR" sz="1200"/>
          </a:p>
        </p:txBody>
      </p:sp>
      <p:sp>
        <p:nvSpPr>
          <p:cNvPr id="71683" name="Rectangle 2">
            <a:extLst>
              <a:ext uri="{FF2B5EF4-FFF2-40B4-BE49-F238E27FC236}">
                <a16:creationId xmlns="" xmlns:a16="http://schemas.microsoft.com/office/drawing/2014/main" id="{CD2BB309-2BF8-4D90-9C45-17BCE3F94A98}"/>
              </a:ext>
            </a:extLst>
          </p:cNvPr>
          <p:cNvSpPr>
            <a:spLocks noGrp="1" noRot="1" noChangeAspect="1" noChangeArrowheads="1" noTextEdit="1"/>
          </p:cNvSpPr>
          <p:nvPr>
            <p:ph type="sldImg"/>
          </p:nvPr>
        </p:nvSpPr>
        <p:spPr>
          <a:ln/>
        </p:spPr>
      </p:sp>
      <p:sp>
        <p:nvSpPr>
          <p:cNvPr id="71684" name="Rectangle 3">
            <a:extLst>
              <a:ext uri="{FF2B5EF4-FFF2-40B4-BE49-F238E27FC236}">
                <a16:creationId xmlns="" xmlns:a16="http://schemas.microsoft.com/office/drawing/2014/main" id="{ADC7667D-6CA1-4E2B-AA35-4202069D08D4}"/>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 xmlns:a16="http://schemas.microsoft.com/office/drawing/2014/main" id="{EDED6CAA-1376-4DEF-8CE3-7E401B1135C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E169D2D-C51C-4C51-9A59-6844275F6AC2}" type="slidenum">
              <a:rPr lang="en-US" altLang="es-AR" sz="1200"/>
              <a:pPr/>
              <a:t>40</a:t>
            </a:fld>
            <a:endParaRPr lang="en-US" altLang="es-AR" sz="1200"/>
          </a:p>
        </p:txBody>
      </p:sp>
      <p:sp>
        <p:nvSpPr>
          <p:cNvPr id="73731" name="Rectangle 2">
            <a:extLst>
              <a:ext uri="{FF2B5EF4-FFF2-40B4-BE49-F238E27FC236}">
                <a16:creationId xmlns="" xmlns:a16="http://schemas.microsoft.com/office/drawing/2014/main" id="{9F9CB036-EBDB-4CF2-83A2-83D581845DB7}"/>
              </a:ext>
            </a:extLst>
          </p:cNvPr>
          <p:cNvSpPr>
            <a:spLocks noGrp="1" noRot="1" noChangeAspect="1" noChangeArrowheads="1" noTextEdit="1"/>
          </p:cNvSpPr>
          <p:nvPr>
            <p:ph type="sldImg"/>
          </p:nvPr>
        </p:nvSpPr>
        <p:spPr>
          <a:ln/>
        </p:spPr>
      </p:sp>
      <p:sp>
        <p:nvSpPr>
          <p:cNvPr id="73732" name="Rectangle 3">
            <a:extLst>
              <a:ext uri="{FF2B5EF4-FFF2-40B4-BE49-F238E27FC236}">
                <a16:creationId xmlns="" xmlns:a16="http://schemas.microsoft.com/office/drawing/2014/main" id="{CB047B46-AB01-4AAA-A0C7-746AAA3B5156}"/>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 xmlns:a16="http://schemas.microsoft.com/office/drawing/2014/main" id="{500CC166-E233-4A24-A37D-92FDEBBC1E4F}"/>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A3B2DD9-5535-4855-968D-E3A82FDE0BF2}" type="slidenum">
              <a:rPr lang="en-US" altLang="es-AR" sz="1200"/>
              <a:pPr/>
              <a:t>41</a:t>
            </a:fld>
            <a:endParaRPr lang="en-US" altLang="es-AR" sz="1200"/>
          </a:p>
        </p:txBody>
      </p:sp>
      <p:sp>
        <p:nvSpPr>
          <p:cNvPr id="75779" name="Rectangle 2">
            <a:extLst>
              <a:ext uri="{FF2B5EF4-FFF2-40B4-BE49-F238E27FC236}">
                <a16:creationId xmlns="" xmlns:a16="http://schemas.microsoft.com/office/drawing/2014/main" id="{8D156A29-E24B-4A13-9585-FC5394AC3AC1}"/>
              </a:ext>
            </a:extLst>
          </p:cNvPr>
          <p:cNvSpPr>
            <a:spLocks noGrp="1" noRot="1" noChangeAspect="1" noChangeArrowheads="1" noTextEdit="1"/>
          </p:cNvSpPr>
          <p:nvPr>
            <p:ph type="sldImg"/>
          </p:nvPr>
        </p:nvSpPr>
        <p:spPr>
          <a:ln/>
        </p:spPr>
      </p:sp>
      <p:sp>
        <p:nvSpPr>
          <p:cNvPr id="75780" name="Rectangle 3">
            <a:extLst>
              <a:ext uri="{FF2B5EF4-FFF2-40B4-BE49-F238E27FC236}">
                <a16:creationId xmlns="" xmlns:a16="http://schemas.microsoft.com/office/drawing/2014/main" id="{CC6A1C56-17AB-4701-8AF6-752637E6328D}"/>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 xmlns:a16="http://schemas.microsoft.com/office/drawing/2014/main" id="{09BB1186-F3A7-4505-8C82-51BAFB901999}"/>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E197B29-E9FD-4B83-B256-BB9FF2D90C13}" type="slidenum">
              <a:rPr lang="en-US" altLang="es-AR" sz="1200"/>
              <a:pPr/>
              <a:t>12</a:t>
            </a:fld>
            <a:endParaRPr lang="en-US" altLang="es-AR" sz="1200"/>
          </a:p>
        </p:txBody>
      </p:sp>
      <p:sp>
        <p:nvSpPr>
          <p:cNvPr id="10243" name="Rectangle 2">
            <a:extLst>
              <a:ext uri="{FF2B5EF4-FFF2-40B4-BE49-F238E27FC236}">
                <a16:creationId xmlns="" xmlns:a16="http://schemas.microsoft.com/office/drawing/2014/main" id="{8D012FB0-B1A3-433C-96E8-9DA708DF5670}"/>
              </a:ext>
            </a:extLst>
          </p:cNvPr>
          <p:cNvSpPr>
            <a:spLocks noGrp="1" noRot="1" noChangeAspect="1" noChangeArrowheads="1" noTextEdit="1"/>
          </p:cNvSpPr>
          <p:nvPr>
            <p:ph type="sldImg"/>
          </p:nvPr>
        </p:nvSpPr>
        <p:spPr>
          <a:ln/>
        </p:spPr>
      </p:sp>
      <p:sp>
        <p:nvSpPr>
          <p:cNvPr id="10244" name="Rectangle 3">
            <a:extLst>
              <a:ext uri="{FF2B5EF4-FFF2-40B4-BE49-F238E27FC236}">
                <a16:creationId xmlns="" xmlns:a16="http://schemas.microsoft.com/office/drawing/2014/main" id="{36874743-9BD1-4B0D-A3E1-248D755E9F7E}"/>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 xmlns:a16="http://schemas.microsoft.com/office/drawing/2014/main" id="{3E725CDD-F136-4E2D-A2BC-550CA47DE623}"/>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00E46C0-0160-4862-96B1-936D4B826D21}" type="slidenum">
              <a:rPr lang="en-US" altLang="es-AR" sz="1200"/>
              <a:pPr/>
              <a:t>42</a:t>
            </a:fld>
            <a:endParaRPr lang="en-US" altLang="es-AR" sz="1200"/>
          </a:p>
        </p:txBody>
      </p:sp>
      <p:sp>
        <p:nvSpPr>
          <p:cNvPr id="77827" name="Rectangle 2">
            <a:extLst>
              <a:ext uri="{FF2B5EF4-FFF2-40B4-BE49-F238E27FC236}">
                <a16:creationId xmlns="" xmlns:a16="http://schemas.microsoft.com/office/drawing/2014/main" id="{C5CF9EE7-FC33-451F-B116-D65599AB58A9}"/>
              </a:ext>
            </a:extLst>
          </p:cNvPr>
          <p:cNvSpPr>
            <a:spLocks noGrp="1" noRot="1" noChangeAspect="1" noChangeArrowheads="1" noTextEdit="1"/>
          </p:cNvSpPr>
          <p:nvPr>
            <p:ph type="sldImg"/>
          </p:nvPr>
        </p:nvSpPr>
        <p:spPr>
          <a:ln/>
        </p:spPr>
      </p:sp>
      <p:sp>
        <p:nvSpPr>
          <p:cNvPr id="77828" name="Rectangle 3">
            <a:extLst>
              <a:ext uri="{FF2B5EF4-FFF2-40B4-BE49-F238E27FC236}">
                <a16:creationId xmlns="" xmlns:a16="http://schemas.microsoft.com/office/drawing/2014/main" id="{C8E1034E-2550-4B83-9032-285997398A7E}"/>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 xmlns:a16="http://schemas.microsoft.com/office/drawing/2014/main" id="{1268F998-80A6-43FA-A5AB-36AC506B0001}"/>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4D1305B-A918-4A59-8284-EB959989EFFE}" type="slidenum">
              <a:rPr lang="en-US" altLang="es-AR" sz="1200"/>
              <a:pPr/>
              <a:t>43</a:t>
            </a:fld>
            <a:endParaRPr lang="en-US" altLang="es-AR" sz="1200"/>
          </a:p>
        </p:txBody>
      </p:sp>
      <p:sp>
        <p:nvSpPr>
          <p:cNvPr id="79875" name="Rectangle 2">
            <a:extLst>
              <a:ext uri="{FF2B5EF4-FFF2-40B4-BE49-F238E27FC236}">
                <a16:creationId xmlns="" xmlns:a16="http://schemas.microsoft.com/office/drawing/2014/main" id="{7090140F-6D04-4D87-9280-8B8FC76E69BB}"/>
              </a:ext>
            </a:extLst>
          </p:cNvPr>
          <p:cNvSpPr>
            <a:spLocks noGrp="1" noRot="1" noChangeAspect="1" noChangeArrowheads="1" noTextEdit="1"/>
          </p:cNvSpPr>
          <p:nvPr>
            <p:ph type="sldImg"/>
          </p:nvPr>
        </p:nvSpPr>
        <p:spPr>
          <a:ln/>
        </p:spPr>
      </p:sp>
      <p:sp>
        <p:nvSpPr>
          <p:cNvPr id="79876" name="Rectangle 3">
            <a:extLst>
              <a:ext uri="{FF2B5EF4-FFF2-40B4-BE49-F238E27FC236}">
                <a16:creationId xmlns="" xmlns:a16="http://schemas.microsoft.com/office/drawing/2014/main" id="{F62F5011-45D2-463F-BCB6-747554BF578E}"/>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 xmlns:a16="http://schemas.microsoft.com/office/drawing/2014/main" id="{A79235F7-800C-406C-89A2-DEBCBB484832}"/>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5E7CF37-F5DB-4F5D-9990-39F7E5D2ADA6}" type="slidenum">
              <a:rPr lang="en-US" altLang="es-AR" sz="1200"/>
              <a:pPr/>
              <a:t>44</a:t>
            </a:fld>
            <a:endParaRPr lang="en-US" altLang="es-AR" sz="1200"/>
          </a:p>
        </p:txBody>
      </p:sp>
      <p:sp>
        <p:nvSpPr>
          <p:cNvPr id="81923" name="Rectangle 2">
            <a:extLst>
              <a:ext uri="{FF2B5EF4-FFF2-40B4-BE49-F238E27FC236}">
                <a16:creationId xmlns="" xmlns:a16="http://schemas.microsoft.com/office/drawing/2014/main" id="{58D0BD36-02F8-42D7-8596-83395D14CC83}"/>
              </a:ext>
            </a:extLst>
          </p:cNvPr>
          <p:cNvSpPr>
            <a:spLocks noGrp="1" noRot="1" noChangeAspect="1" noChangeArrowheads="1" noTextEdit="1"/>
          </p:cNvSpPr>
          <p:nvPr>
            <p:ph type="sldImg"/>
          </p:nvPr>
        </p:nvSpPr>
        <p:spPr>
          <a:ln/>
        </p:spPr>
      </p:sp>
      <p:sp>
        <p:nvSpPr>
          <p:cNvPr id="81924" name="Rectangle 3">
            <a:extLst>
              <a:ext uri="{FF2B5EF4-FFF2-40B4-BE49-F238E27FC236}">
                <a16:creationId xmlns="" xmlns:a16="http://schemas.microsoft.com/office/drawing/2014/main" id="{27F04CAE-5679-4F0B-A764-13C8039F3006}"/>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 xmlns:a16="http://schemas.microsoft.com/office/drawing/2014/main" id="{5DCC0AF3-9DBB-4281-85EB-9B9C119C168B}"/>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70DF1CD-B018-432F-B87A-6F919C6DCB7C}" type="slidenum">
              <a:rPr lang="en-US" altLang="es-AR" sz="1200"/>
              <a:pPr/>
              <a:t>45</a:t>
            </a:fld>
            <a:endParaRPr lang="en-US" altLang="es-AR" sz="1200"/>
          </a:p>
        </p:txBody>
      </p:sp>
      <p:sp>
        <p:nvSpPr>
          <p:cNvPr id="83971" name="Rectangle 2">
            <a:extLst>
              <a:ext uri="{FF2B5EF4-FFF2-40B4-BE49-F238E27FC236}">
                <a16:creationId xmlns="" xmlns:a16="http://schemas.microsoft.com/office/drawing/2014/main" id="{CE970E8C-CEA9-4E61-A84D-86C221ED12C2}"/>
              </a:ext>
            </a:extLst>
          </p:cNvPr>
          <p:cNvSpPr>
            <a:spLocks noGrp="1" noRot="1" noChangeAspect="1" noChangeArrowheads="1" noTextEdit="1"/>
          </p:cNvSpPr>
          <p:nvPr>
            <p:ph type="sldImg"/>
          </p:nvPr>
        </p:nvSpPr>
        <p:spPr>
          <a:ln/>
        </p:spPr>
      </p:sp>
      <p:sp>
        <p:nvSpPr>
          <p:cNvPr id="83972" name="Rectangle 3">
            <a:extLst>
              <a:ext uri="{FF2B5EF4-FFF2-40B4-BE49-F238E27FC236}">
                <a16:creationId xmlns="" xmlns:a16="http://schemas.microsoft.com/office/drawing/2014/main" id="{EA7670B9-FAA2-4385-9C45-5E319A8780AF}"/>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 xmlns:a16="http://schemas.microsoft.com/office/drawing/2014/main" id="{091F80A6-2E04-49C8-B037-51096A959853}"/>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D7B2FE6-64C4-49C0-81BD-A31DC4547EA7}" type="slidenum">
              <a:rPr lang="en-US" altLang="es-AR" sz="1200"/>
              <a:pPr/>
              <a:t>46</a:t>
            </a:fld>
            <a:endParaRPr lang="en-US" altLang="es-AR" sz="1200"/>
          </a:p>
        </p:txBody>
      </p:sp>
      <p:sp>
        <p:nvSpPr>
          <p:cNvPr id="86019" name="Rectangle 2">
            <a:extLst>
              <a:ext uri="{FF2B5EF4-FFF2-40B4-BE49-F238E27FC236}">
                <a16:creationId xmlns="" xmlns:a16="http://schemas.microsoft.com/office/drawing/2014/main" id="{5FC225FB-30C5-45C7-A0DB-B4855B577D17}"/>
              </a:ext>
            </a:extLst>
          </p:cNvPr>
          <p:cNvSpPr>
            <a:spLocks noGrp="1" noRot="1" noChangeAspect="1" noChangeArrowheads="1" noTextEdit="1"/>
          </p:cNvSpPr>
          <p:nvPr>
            <p:ph type="sldImg"/>
          </p:nvPr>
        </p:nvSpPr>
        <p:spPr>
          <a:ln/>
        </p:spPr>
      </p:sp>
      <p:sp>
        <p:nvSpPr>
          <p:cNvPr id="86020" name="Rectangle 3">
            <a:extLst>
              <a:ext uri="{FF2B5EF4-FFF2-40B4-BE49-F238E27FC236}">
                <a16:creationId xmlns="" xmlns:a16="http://schemas.microsoft.com/office/drawing/2014/main" id="{6BE8F20D-9621-49E8-84F5-0AA80959D75D}"/>
              </a:ext>
            </a:extLst>
          </p:cNvPr>
          <p:cNvSpPr>
            <a:spLocks noGrp="1" noChangeArrowheads="1"/>
          </p:cNvSpPr>
          <p:nvPr>
            <p:ph type="body" idx="1"/>
          </p:nvPr>
        </p:nvSpPr>
        <p:spPr>
          <a:noFill/>
        </p:spPr>
        <p:txBody>
          <a:bodyPr/>
          <a:lstStyle/>
          <a:p>
            <a:pPr eaLnBrk="1" hangingPunct="1"/>
            <a:endParaRPr lang="en-US" altLang="es-A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 xmlns:a16="http://schemas.microsoft.com/office/drawing/2014/main" id="{B52018E3-434F-47F4-A479-499B12ECBEE1}"/>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8DEC990-D97D-4D6E-B2F9-87D5F60C4585}" type="slidenum">
              <a:rPr lang="en-US" altLang="es-AR" sz="1200"/>
              <a:pPr/>
              <a:t>47</a:t>
            </a:fld>
            <a:endParaRPr lang="en-US" altLang="es-AR" sz="1200"/>
          </a:p>
        </p:txBody>
      </p:sp>
      <p:sp>
        <p:nvSpPr>
          <p:cNvPr id="88067" name="Rectangle 2">
            <a:extLst>
              <a:ext uri="{FF2B5EF4-FFF2-40B4-BE49-F238E27FC236}">
                <a16:creationId xmlns="" xmlns:a16="http://schemas.microsoft.com/office/drawing/2014/main" id="{8B725E98-006D-48CD-A8C2-71C1F4A4EF21}"/>
              </a:ext>
            </a:extLst>
          </p:cNvPr>
          <p:cNvSpPr>
            <a:spLocks noGrp="1" noRot="1" noChangeAspect="1" noChangeArrowheads="1" noTextEdit="1"/>
          </p:cNvSpPr>
          <p:nvPr>
            <p:ph type="sldImg"/>
          </p:nvPr>
        </p:nvSpPr>
        <p:spPr>
          <a:ln/>
        </p:spPr>
      </p:sp>
      <p:sp>
        <p:nvSpPr>
          <p:cNvPr id="88068" name="Rectangle 3">
            <a:extLst>
              <a:ext uri="{FF2B5EF4-FFF2-40B4-BE49-F238E27FC236}">
                <a16:creationId xmlns="" xmlns:a16="http://schemas.microsoft.com/office/drawing/2014/main" id="{38DDCB91-8CE2-477F-AA1D-4090C1CB7E84}"/>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 xmlns:a16="http://schemas.microsoft.com/office/drawing/2014/main" id="{6FEC4859-C37D-4B6D-91B5-21BE13C725E8}"/>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2A9CDD6-4F78-4E95-BB58-5FAB7E81643D}" type="slidenum">
              <a:rPr lang="en-US" altLang="es-AR" sz="1200"/>
              <a:pPr/>
              <a:t>48</a:t>
            </a:fld>
            <a:endParaRPr lang="en-US" altLang="es-AR" sz="1200"/>
          </a:p>
        </p:txBody>
      </p:sp>
      <p:sp>
        <p:nvSpPr>
          <p:cNvPr id="90115" name="Rectangle 2">
            <a:extLst>
              <a:ext uri="{FF2B5EF4-FFF2-40B4-BE49-F238E27FC236}">
                <a16:creationId xmlns="" xmlns:a16="http://schemas.microsoft.com/office/drawing/2014/main" id="{6FE5E274-840B-439E-857E-B9572104E6C9}"/>
              </a:ext>
            </a:extLst>
          </p:cNvPr>
          <p:cNvSpPr>
            <a:spLocks noGrp="1" noRot="1" noChangeAspect="1" noChangeArrowheads="1" noTextEdit="1"/>
          </p:cNvSpPr>
          <p:nvPr>
            <p:ph type="sldImg"/>
          </p:nvPr>
        </p:nvSpPr>
        <p:spPr>
          <a:ln/>
        </p:spPr>
      </p:sp>
      <p:sp>
        <p:nvSpPr>
          <p:cNvPr id="90116" name="Rectangle 3">
            <a:extLst>
              <a:ext uri="{FF2B5EF4-FFF2-40B4-BE49-F238E27FC236}">
                <a16:creationId xmlns="" xmlns:a16="http://schemas.microsoft.com/office/drawing/2014/main" id="{980DFCC0-5CA6-4513-8428-17FCDCC7D0FD}"/>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 xmlns:a16="http://schemas.microsoft.com/office/drawing/2014/main" id="{BF882FB4-6C3C-42C2-A1BE-9024169E85A9}"/>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466353A-7F88-449D-B65C-109A8ED7B996}" type="slidenum">
              <a:rPr lang="en-US" altLang="es-AR" sz="1200"/>
              <a:pPr/>
              <a:t>49</a:t>
            </a:fld>
            <a:endParaRPr lang="en-US" altLang="es-AR" sz="1200"/>
          </a:p>
        </p:txBody>
      </p:sp>
      <p:sp>
        <p:nvSpPr>
          <p:cNvPr id="92163" name="Rectangle 2">
            <a:extLst>
              <a:ext uri="{FF2B5EF4-FFF2-40B4-BE49-F238E27FC236}">
                <a16:creationId xmlns="" xmlns:a16="http://schemas.microsoft.com/office/drawing/2014/main" id="{987D25B9-D394-4DBA-BA95-AD1D955CFD98}"/>
              </a:ext>
            </a:extLst>
          </p:cNvPr>
          <p:cNvSpPr>
            <a:spLocks noGrp="1" noRot="1" noChangeAspect="1" noChangeArrowheads="1" noTextEdit="1"/>
          </p:cNvSpPr>
          <p:nvPr>
            <p:ph type="sldImg"/>
          </p:nvPr>
        </p:nvSpPr>
        <p:spPr>
          <a:ln/>
        </p:spPr>
      </p:sp>
      <p:sp>
        <p:nvSpPr>
          <p:cNvPr id="92164" name="Rectangle 3">
            <a:extLst>
              <a:ext uri="{FF2B5EF4-FFF2-40B4-BE49-F238E27FC236}">
                <a16:creationId xmlns="" xmlns:a16="http://schemas.microsoft.com/office/drawing/2014/main" id="{607C3A4C-99A6-4E19-B98A-A1E45473A997}"/>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 xmlns:a16="http://schemas.microsoft.com/office/drawing/2014/main" id="{A2844F37-E71B-4390-80C9-32C865ED3D29}"/>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3EDAAD2-5BC7-4845-BE94-B94517C9574B}" type="slidenum">
              <a:rPr lang="en-US" altLang="es-AR" sz="1200"/>
              <a:pPr/>
              <a:t>50</a:t>
            </a:fld>
            <a:endParaRPr lang="en-US" altLang="es-AR" sz="1200"/>
          </a:p>
        </p:txBody>
      </p:sp>
      <p:sp>
        <p:nvSpPr>
          <p:cNvPr id="94211" name="Rectangle 2">
            <a:extLst>
              <a:ext uri="{FF2B5EF4-FFF2-40B4-BE49-F238E27FC236}">
                <a16:creationId xmlns="" xmlns:a16="http://schemas.microsoft.com/office/drawing/2014/main" id="{E875B5C2-9211-4E35-B588-AA5FEF36AE77}"/>
              </a:ext>
            </a:extLst>
          </p:cNvPr>
          <p:cNvSpPr>
            <a:spLocks noGrp="1" noRot="1" noChangeAspect="1" noChangeArrowheads="1" noTextEdit="1"/>
          </p:cNvSpPr>
          <p:nvPr>
            <p:ph type="sldImg"/>
          </p:nvPr>
        </p:nvSpPr>
        <p:spPr>
          <a:ln/>
        </p:spPr>
      </p:sp>
      <p:sp>
        <p:nvSpPr>
          <p:cNvPr id="94212" name="Rectangle 3">
            <a:extLst>
              <a:ext uri="{FF2B5EF4-FFF2-40B4-BE49-F238E27FC236}">
                <a16:creationId xmlns="" xmlns:a16="http://schemas.microsoft.com/office/drawing/2014/main" id="{72FE7AEB-5A8A-43DD-8055-7A87673146A3}"/>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 xmlns:a16="http://schemas.microsoft.com/office/drawing/2014/main" id="{2BB5C8E9-EAB4-4644-97A3-2DB73991FAFE}"/>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C80AE02-A6FD-404B-808F-8525A2A6B8BB}" type="slidenum">
              <a:rPr lang="en-US" altLang="es-AR" sz="1200"/>
              <a:pPr/>
              <a:t>51</a:t>
            </a:fld>
            <a:endParaRPr lang="en-US" altLang="es-AR" sz="1200"/>
          </a:p>
        </p:txBody>
      </p:sp>
      <p:sp>
        <p:nvSpPr>
          <p:cNvPr id="96259" name="Rectangle 2">
            <a:extLst>
              <a:ext uri="{FF2B5EF4-FFF2-40B4-BE49-F238E27FC236}">
                <a16:creationId xmlns="" xmlns:a16="http://schemas.microsoft.com/office/drawing/2014/main" id="{E129B563-848F-4833-9879-C4D277359A5A}"/>
              </a:ext>
            </a:extLst>
          </p:cNvPr>
          <p:cNvSpPr>
            <a:spLocks noGrp="1" noRot="1" noChangeAspect="1" noChangeArrowheads="1" noTextEdit="1"/>
          </p:cNvSpPr>
          <p:nvPr>
            <p:ph type="sldImg"/>
          </p:nvPr>
        </p:nvSpPr>
        <p:spPr>
          <a:ln/>
        </p:spPr>
      </p:sp>
      <p:sp>
        <p:nvSpPr>
          <p:cNvPr id="96260" name="Rectangle 3">
            <a:extLst>
              <a:ext uri="{FF2B5EF4-FFF2-40B4-BE49-F238E27FC236}">
                <a16:creationId xmlns="" xmlns:a16="http://schemas.microsoft.com/office/drawing/2014/main" id="{65178304-A467-45FA-8629-F4BE7FBEE72D}"/>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 xmlns:a16="http://schemas.microsoft.com/office/drawing/2014/main" id="{7AC0BCA8-9277-4BED-8F32-36F2E42726AE}"/>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1EC78AF-8281-4A68-ACC6-0123BE53A37A}" type="slidenum">
              <a:rPr lang="en-US" altLang="es-AR" sz="1200"/>
              <a:pPr/>
              <a:t>14</a:t>
            </a:fld>
            <a:endParaRPr lang="en-US" altLang="es-AR" sz="1200"/>
          </a:p>
        </p:txBody>
      </p:sp>
      <p:sp>
        <p:nvSpPr>
          <p:cNvPr id="20483" name="Rectangle 2">
            <a:extLst>
              <a:ext uri="{FF2B5EF4-FFF2-40B4-BE49-F238E27FC236}">
                <a16:creationId xmlns="" xmlns:a16="http://schemas.microsoft.com/office/drawing/2014/main" id="{01AB2883-A42A-4288-865E-FF699EBBE034}"/>
              </a:ext>
            </a:extLst>
          </p:cNvPr>
          <p:cNvSpPr>
            <a:spLocks noGrp="1" noRot="1" noChangeAspect="1" noChangeArrowheads="1" noTextEdit="1"/>
          </p:cNvSpPr>
          <p:nvPr>
            <p:ph type="sldImg"/>
          </p:nvPr>
        </p:nvSpPr>
        <p:spPr>
          <a:ln/>
        </p:spPr>
      </p:sp>
      <p:sp>
        <p:nvSpPr>
          <p:cNvPr id="20484" name="Rectangle 3">
            <a:extLst>
              <a:ext uri="{FF2B5EF4-FFF2-40B4-BE49-F238E27FC236}">
                <a16:creationId xmlns="" xmlns:a16="http://schemas.microsoft.com/office/drawing/2014/main" id="{E61893A0-5CFB-46E6-A172-8F399FCC0A9D}"/>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 xmlns:a16="http://schemas.microsoft.com/office/drawing/2014/main" id="{8A6E129D-418D-4579-93F1-9110D617EE1C}"/>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7143065-6B0F-44CD-A6CF-D99F5F7ED094}" type="slidenum">
              <a:rPr lang="en-US" altLang="es-AR" sz="1200"/>
              <a:pPr/>
              <a:t>52</a:t>
            </a:fld>
            <a:endParaRPr lang="en-US" altLang="es-AR" sz="1200"/>
          </a:p>
        </p:txBody>
      </p:sp>
      <p:sp>
        <p:nvSpPr>
          <p:cNvPr id="98307" name="Rectangle 2">
            <a:extLst>
              <a:ext uri="{FF2B5EF4-FFF2-40B4-BE49-F238E27FC236}">
                <a16:creationId xmlns="" xmlns:a16="http://schemas.microsoft.com/office/drawing/2014/main" id="{5F1FE83F-5DB6-4F44-902E-C199FC1ED4AD}"/>
              </a:ext>
            </a:extLst>
          </p:cNvPr>
          <p:cNvSpPr>
            <a:spLocks noGrp="1" noRot="1" noChangeAspect="1" noChangeArrowheads="1" noTextEdit="1"/>
          </p:cNvSpPr>
          <p:nvPr>
            <p:ph type="sldImg"/>
          </p:nvPr>
        </p:nvSpPr>
        <p:spPr>
          <a:ln/>
        </p:spPr>
      </p:sp>
      <p:sp>
        <p:nvSpPr>
          <p:cNvPr id="98308" name="Rectangle 3">
            <a:extLst>
              <a:ext uri="{FF2B5EF4-FFF2-40B4-BE49-F238E27FC236}">
                <a16:creationId xmlns="" xmlns:a16="http://schemas.microsoft.com/office/drawing/2014/main" id="{12990EB4-55C2-45AF-AACE-6277D4965337}"/>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 xmlns:a16="http://schemas.microsoft.com/office/drawing/2014/main" id="{B60D4ED1-1475-40C4-806C-FC7F60675B37}"/>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C31932E-9BF2-4B0B-9D85-54B7D2E09C20}" type="slidenum">
              <a:rPr lang="en-US" altLang="es-AR" sz="1200"/>
              <a:pPr/>
              <a:t>53</a:t>
            </a:fld>
            <a:endParaRPr lang="en-US" altLang="es-AR" sz="1200"/>
          </a:p>
        </p:txBody>
      </p:sp>
      <p:sp>
        <p:nvSpPr>
          <p:cNvPr id="100355" name="Rectangle 2">
            <a:extLst>
              <a:ext uri="{FF2B5EF4-FFF2-40B4-BE49-F238E27FC236}">
                <a16:creationId xmlns="" xmlns:a16="http://schemas.microsoft.com/office/drawing/2014/main" id="{9B27567C-43EF-432F-BAD6-BB35E75DFA85}"/>
              </a:ext>
            </a:extLst>
          </p:cNvPr>
          <p:cNvSpPr>
            <a:spLocks noGrp="1" noRot="1" noChangeAspect="1" noChangeArrowheads="1" noTextEdit="1"/>
          </p:cNvSpPr>
          <p:nvPr>
            <p:ph type="sldImg"/>
          </p:nvPr>
        </p:nvSpPr>
        <p:spPr>
          <a:ln/>
        </p:spPr>
      </p:sp>
      <p:sp>
        <p:nvSpPr>
          <p:cNvPr id="100356" name="Rectangle 3">
            <a:extLst>
              <a:ext uri="{FF2B5EF4-FFF2-40B4-BE49-F238E27FC236}">
                <a16:creationId xmlns="" xmlns:a16="http://schemas.microsoft.com/office/drawing/2014/main" id="{0B3A2E38-02DB-4507-B4D2-21511B6C270D}"/>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 xmlns:a16="http://schemas.microsoft.com/office/drawing/2014/main" id="{D9B5054B-6D2F-43B7-A6C9-3527D4442113}"/>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2E2150F-7695-415B-914A-EE2DF9518347}" type="slidenum">
              <a:rPr lang="en-US" altLang="es-AR" sz="1200"/>
              <a:pPr/>
              <a:t>54</a:t>
            </a:fld>
            <a:endParaRPr lang="en-US" altLang="es-AR" sz="1200"/>
          </a:p>
        </p:txBody>
      </p:sp>
      <p:sp>
        <p:nvSpPr>
          <p:cNvPr id="102403" name="Rectangle 2">
            <a:extLst>
              <a:ext uri="{FF2B5EF4-FFF2-40B4-BE49-F238E27FC236}">
                <a16:creationId xmlns="" xmlns:a16="http://schemas.microsoft.com/office/drawing/2014/main" id="{074ECC79-0F98-4C73-A218-387896659278}"/>
              </a:ext>
            </a:extLst>
          </p:cNvPr>
          <p:cNvSpPr>
            <a:spLocks noGrp="1" noRot="1" noChangeAspect="1" noChangeArrowheads="1" noTextEdit="1"/>
          </p:cNvSpPr>
          <p:nvPr>
            <p:ph type="sldImg"/>
          </p:nvPr>
        </p:nvSpPr>
        <p:spPr>
          <a:ln/>
        </p:spPr>
      </p:sp>
      <p:sp>
        <p:nvSpPr>
          <p:cNvPr id="102404" name="Rectangle 3">
            <a:extLst>
              <a:ext uri="{FF2B5EF4-FFF2-40B4-BE49-F238E27FC236}">
                <a16:creationId xmlns="" xmlns:a16="http://schemas.microsoft.com/office/drawing/2014/main" id="{DA3C23A9-6CC2-46FB-A853-24BEE725D57E}"/>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 xmlns:a16="http://schemas.microsoft.com/office/drawing/2014/main" id="{1E6DB80B-55E0-4B23-BAAF-5E2840630829}"/>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E28F80B-1B71-4107-B308-B29B025FF648}" type="slidenum">
              <a:rPr lang="en-US" altLang="es-AR" sz="1200"/>
              <a:pPr/>
              <a:t>55</a:t>
            </a:fld>
            <a:endParaRPr lang="en-US" altLang="es-AR" sz="1200"/>
          </a:p>
        </p:txBody>
      </p:sp>
      <p:sp>
        <p:nvSpPr>
          <p:cNvPr id="104451" name="Rectangle 2">
            <a:extLst>
              <a:ext uri="{FF2B5EF4-FFF2-40B4-BE49-F238E27FC236}">
                <a16:creationId xmlns="" xmlns:a16="http://schemas.microsoft.com/office/drawing/2014/main" id="{50E4A3F7-D95B-4C28-A2AA-F63DD0F47D64}"/>
              </a:ext>
            </a:extLst>
          </p:cNvPr>
          <p:cNvSpPr>
            <a:spLocks noGrp="1" noRot="1" noChangeAspect="1" noChangeArrowheads="1" noTextEdit="1"/>
          </p:cNvSpPr>
          <p:nvPr>
            <p:ph type="sldImg"/>
          </p:nvPr>
        </p:nvSpPr>
        <p:spPr>
          <a:ln/>
        </p:spPr>
      </p:sp>
      <p:sp>
        <p:nvSpPr>
          <p:cNvPr id="104452" name="Rectangle 3">
            <a:extLst>
              <a:ext uri="{FF2B5EF4-FFF2-40B4-BE49-F238E27FC236}">
                <a16:creationId xmlns="" xmlns:a16="http://schemas.microsoft.com/office/drawing/2014/main" id="{A7A654BB-59B7-4AF4-8654-C9270E90936C}"/>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 xmlns:a16="http://schemas.microsoft.com/office/drawing/2014/main" id="{B43B332D-6DCA-4E68-9EFC-832B15E3E5B9}"/>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EE0239C-D09D-4F75-BDAE-FB3F2F117BF5}" type="slidenum">
              <a:rPr lang="en-US" altLang="es-AR" sz="1200"/>
              <a:pPr/>
              <a:t>56</a:t>
            </a:fld>
            <a:endParaRPr lang="en-US" altLang="es-AR" sz="1200"/>
          </a:p>
        </p:txBody>
      </p:sp>
      <p:sp>
        <p:nvSpPr>
          <p:cNvPr id="106499" name="Rectangle 2">
            <a:extLst>
              <a:ext uri="{FF2B5EF4-FFF2-40B4-BE49-F238E27FC236}">
                <a16:creationId xmlns="" xmlns:a16="http://schemas.microsoft.com/office/drawing/2014/main" id="{16439BBF-6DD2-4551-ADFE-FD0525F2A0BF}"/>
              </a:ext>
            </a:extLst>
          </p:cNvPr>
          <p:cNvSpPr>
            <a:spLocks noGrp="1" noRot="1" noChangeAspect="1" noChangeArrowheads="1" noTextEdit="1"/>
          </p:cNvSpPr>
          <p:nvPr>
            <p:ph type="sldImg"/>
          </p:nvPr>
        </p:nvSpPr>
        <p:spPr>
          <a:ln/>
        </p:spPr>
      </p:sp>
      <p:sp>
        <p:nvSpPr>
          <p:cNvPr id="106500" name="Rectangle 3">
            <a:extLst>
              <a:ext uri="{FF2B5EF4-FFF2-40B4-BE49-F238E27FC236}">
                <a16:creationId xmlns="" xmlns:a16="http://schemas.microsoft.com/office/drawing/2014/main" id="{273D84EB-B1FA-408F-8EA6-66D25F4BF72C}"/>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 xmlns:a16="http://schemas.microsoft.com/office/drawing/2014/main" id="{897A2F68-5FA9-4AEF-BD67-91EBC7F5F754}"/>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E6F436C-F96A-4A33-860A-1F9223D1C8A4}" type="slidenum">
              <a:rPr lang="en-US" altLang="es-AR" sz="1200"/>
              <a:pPr/>
              <a:t>57</a:t>
            </a:fld>
            <a:endParaRPr lang="en-US" altLang="es-AR" sz="1200"/>
          </a:p>
        </p:txBody>
      </p:sp>
      <p:sp>
        <p:nvSpPr>
          <p:cNvPr id="26627" name="Rectangle 2">
            <a:extLst>
              <a:ext uri="{FF2B5EF4-FFF2-40B4-BE49-F238E27FC236}">
                <a16:creationId xmlns="" xmlns:a16="http://schemas.microsoft.com/office/drawing/2014/main" id="{D3D51090-45DF-4B7C-BAA8-CC4A7C5BED14}"/>
              </a:ext>
            </a:extLst>
          </p:cNvPr>
          <p:cNvSpPr>
            <a:spLocks noGrp="1" noRot="1" noChangeAspect="1" noChangeArrowheads="1" noTextEdit="1"/>
          </p:cNvSpPr>
          <p:nvPr>
            <p:ph type="sldImg"/>
          </p:nvPr>
        </p:nvSpPr>
        <p:spPr>
          <a:ln/>
        </p:spPr>
      </p:sp>
      <p:sp>
        <p:nvSpPr>
          <p:cNvPr id="26628" name="Rectangle 3">
            <a:extLst>
              <a:ext uri="{FF2B5EF4-FFF2-40B4-BE49-F238E27FC236}">
                <a16:creationId xmlns="" xmlns:a16="http://schemas.microsoft.com/office/drawing/2014/main" id="{8846CE04-5A95-4006-B6BD-E6DE09AF524C}"/>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 xmlns:a16="http://schemas.microsoft.com/office/drawing/2014/main" id="{0F3769C4-5AC6-4059-BF81-BEF2D8E04EA3}"/>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CFE774D-75E9-4C92-B996-B6C8922F87EE}" type="slidenum">
              <a:rPr lang="en-US" altLang="es-AR" sz="1200"/>
              <a:pPr/>
              <a:t>58</a:t>
            </a:fld>
            <a:endParaRPr lang="en-US" altLang="es-AR" sz="1200"/>
          </a:p>
        </p:txBody>
      </p:sp>
      <p:sp>
        <p:nvSpPr>
          <p:cNvPr id="110595" name="Rectangle 2">
            <a:extLst>
              <a:ext uri="{FF2B5EF4-FFF2-40B4-BE49-F238E27FC236}">
                <a16:creationId xmlns="" xmlns:a16="http://schemas.microsoft.com/office/drawing/2014/main" id="{D80643D2-BB88-477B-9860-15AE46E06EB8}"/>
              </a:ext>
            </a:extLst>
          </p:cNvPr>
          <p:cNvSpPr>
            <a:spLocks noGrp="1" noRot="1" noChangeAspect="1" noChangeArrowheads="1" noTextEdit="1"/>
          </p:cNvSpPr>
          <p:nvPr>
            <p:ph type="sldImg"/>
          </p:nvPr>
        </p:nvSpPr>
        <p:spPr>
          <a:ln/>
        </p:spPr>
      </p:sp>
      <p:sp>
        <p:nvSpPr>
          <p:cNvPr id="110596" name="Rectangle 3">
            <a:extLst>
              <a:ext uri="{FF2B5EF4-FFF2-40B4-BE49-F238E27FC236}">
                <a16:creationId xmlns="" xmlns:a16="http://schemas.microsoft.com/office/drawing/2014/main" id="{A88D4CD8-7560-418E-991B-D32AFF507949}"/>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 xmlns:a16="http://schemas.microsoft.com/office/drawing/2014/main" id="{28E85E35-CF2D-4564-BB51-C44D17C061F4}"/>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D385C4E-DD06-4342-9099-36AF0E26C9E0}" type="slidenum">
              <a:rPr lang="en-US" altLang="es-AR" sz="1200"/>
              <a:pPr/>
              <a:t>59</a:t>
            </a:fld>
            <a:endParaRPr lang="en-US" altLang="es-AR" sz="1200"/>
          </a:p>
        </p:txBody>
      </p:sp>
      <p:sp>
        <p:nvSpPr>
          <p:cNvPr id="112643" name="Rectangle 2">
            <a:extLst>
              <a:ext uri="{FF2B5EF4-FFF2-40B4-BE49-F238E27FC236}">
                <a16:creationId xmlns="" xmlns:a16="http://schemas.microsoft.com/office/drawing/2014/main" id="{7C4D81CB-8C72-4E94-85FD-6E33DAC12D8E}"/>
              </a:ext>
            </a:extLst>
          </p:cNvPr>
          <p:cNvSpPr>
            <a:spLocks noGrp="1" noRot="1" noChangeAspect="1" noChangeArrowheads="1" noTextEdit="1"/>
          </p:cNvSpPr>
          <p:nvPr>
            <p:ph type="sldImg"/>
          </p:nvPr>
        </p:nvSpPr>
        <p:spPr>
          <a:ln/>
        </p:spPr>
      </p:sp>
      <p:sp>
        <p:nvSpPr>
          <p:cNvPr id="112644" name="Rectangle 3">
            <a:extLst>
              <a:ext uri="{FF2B5EF4-FFF2-40B4-BE49-F238E27FC236}">
                <a16:creationId xmlns="" xmlns:a16="http://schemas.microsoft.com/office/drawing/2014/main" id="{7E2DD5B3-3E1C-4072-BD25-36164791F2F7}"/>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 xmlns:a16="http://schemas.microsoft.com/office/drawing/2014/main" id="{783DB2A6-4146-4760-8361-393F1D2A8550}"/>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4ACE36B-0FEE-40C3-A58C-DD0B1EDBBBE4}" type="slidenum">
              <a:rPr lang="en-US" altLang="es-AR" sz="1200"/>
              <a:pPr/>
              <a:t>60</a:t>
            </a:fld>
            <a:endParaRPr lang="en-US" altLang="es-AR" sz="1200"/>
          </a:p>
        </p:txBody>
      </p:sp>
      <p:sp>
        <p:nvSpPr>
          <p:cNvPr id="120835" name="Rectangle 2">
            <a:extLst>
              <a:ext uri="{FF2B5EF4-FFF2-40B4-BE49-F238E27FC236}">
                <a16:creationId xmlns="" xmlns:a16="http://schemas.microsoft.com/office/drawing/2014/main" id="{24A75625-601F-4FBA-9D48-E2F057B6A5E5}"/>
              </a:ext>
            </a:extLst>
          </p:cNvPr>
          <p:cNvSpPr>
            <a:spLocks noGrp="1" noRot="1" noChangeAspect="1" noChangeArrowheads="1" noTextEdit="1"/>
          </p:cNvSpPr>
          <p:nvPr>
            <p:ph type="sldImg"/>
          </p:nvPr>
        </p:nvSpPr>
        <p:spPr>
          <a:ln/>
        </p:spPr>
      </p:sp>
      <p:sp>
        <p:nvSpPr>
          <p:cNvPr id="120836" name="Rectangle 3">
            <a:extLst>
              <a:ext uri="{FF2B5EF4-FFF2-40B4-BE49-F238E27FC236}">
                <a16:creationId xmlns="" xmlns:a16="http://schemas.microsoft.com/office/drawing/2014/main" id="{CB9E9207-9F8D-4E51-8676-A23F65A4614F}"/>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 xmlns:a16="http://schemas.microsoft.com/office/drawing/2014/main" id="{2155035F-3F96-4756-B4D9-85406A40A78C}"/>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06E527C-52E7-4ED9-81B3-7BCE1F412951}" type="slidenum">
              <a:rPr lang="en-US" altLang="es-AR" sz="1200"/>
              <a:pPr/>
              <a:t>61</a:t>
            </a:fld>
            <a:endParaRPr lang="en-US" altLang="es-AR" sz="1200"/>
          </a:p>
        </p:txBody>
      </p:sp>
      <p:sp>
        <p:nvSpPr>
          <p:cNvPr id="114691" name="Rectangle 2">
            <a:extLst>
              <a:ext uri="{FF2B5EF4-FFF2-40B4-BE49-F238E27FC236}">
                <a16:creationId xmlns="" xmlns:a16="http://schemas.microsoft.com/office/drawing/2014/main" id="{92CC1A93-DC40-482F-A4BF-780FA41A79D2}"/>
              </a:ext>
            </a:extLst>
          </p:cNvPr>
          <p:cNvSpPr>
            <a:spLocks noGrp="1" noRot="1" noChangeAspect="1" noChangeArrowheads="1" noTextEdit="1"/>
          </p:cNvSpPr>
          <p:nvPr>
            <p:ph type="sldImg"/>
          </p:nvPr>
        </p:nvSpPr>
        <p:spPr>
          <a:ln/>
        </p:spPr>
      </p:sp>
      <p:sp>
        <p:nvSpPr>
          <p:cNvPr id="114692" name="Rectangle 3">
            <a:extLst>
              <a:ext uri="{FF2B5EF4-FFF2-40B4-BE49-F238E27FC236}">
                <a16:creationId xmlns="" xmlns:a16="http://schemas.microsoft.com/office/drawing/2014/main" id="{3E99137A-E821-4465-8B78-FA26DFF22D3F}"/>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 xmlns:a16="http://schemas.microsoft.com/office/drawing/2014/main" id="{37E1AC36-D4D4-45E1-B50A-34A204EF8239}"/>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0B76BB7-677A-4D1F-8D14-E8CBC42BEBF6}" type="slidenum">
              <a:rPr lang="en-US" altLang="es-AR" sz="1200"/>
              <a:pPr/>
              <a:t>16</a:t>
            </a:fld>
            <a:endParaRPr lang="en-US" altLang="es-AR" sz="1200"/>
          </a:p>
        </p:txBody>
      </p:sp>
      <p:sp>
        <p:nvSpPr>
          <p:cNvPr id="12291" name="Rectangle 2">
            <a:extLst>
              <a:ext uri="{FF2B5EF4-FFF2-40B4-BE49-F238E27FC236}">
                <a16:creationId xmlns="" xmlns:a16="http://schemas.microsoft.com/office/drawing/2014/main" id="{6D1346DB-8481-4456-B9BB-3449B29C73A8}"/>
              </a:ext>
            </a:extLst>
          </p:cNvPr>
          <p:cNvSpPr>
            <a:spLocks noGrp="1" noRot="1" noChangeAspect="1" noChangeArrowheads="1" noTextEdit="1"/>
          </p:cNvSpPr>
          <p:nvPr>
            <p:ph type="sldImg"/>
          </p:nvPr>
        </p:nvSpPr>
        <p:spPr>
          <a:ln/>
        </p:spPr>
      </p:sp>
      <p:sp>
        <p:nvSpPr>
          <p:cNvPr id="12292" name="Rectangle 3">
            <a:extLst>
              <a:ext uri="{FF2B5EF4-FFF2-40B4-BE49-F238E27FC236}">
                <a16:creationId xmlns="" xmlns:a16="http://schemas.microsoft.com/office/drawing/2014/main" id="{4FB1FD60-2591-44C1-9266-DBAFF629C1B4}"/>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pPr>
              <a:defRPr/>
            </a:pPr>
            <a:fld id="{97D653E1-56EA-4146-9EF8-66DB136EF7B3}" type="slidenum">
              <a:rPr lang="en-US" altLang="es-AR" smtClean="0"/>
              <a:pPr>
                <a:defRPr/>
              </a:pPr>
              <a:t>62</a:t>
            </a:fld>
            <a:endParaRPr lang="en-US" altLang="es-AR"/>
          </a:p>
        </p:txBody>
      </p:sp>
    </p:spTree>
    <p:extLst>
      <p:ext uri="{BB962C8B-B14F-4D97-AF65-F5344CB8AC3E}">
        <p14:creationId xmlns:p14="http://schemas.microsoft.com/office/powerpoint/2010/main" val="7517910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 xmlns:a16="http://schemas.microsoft.com/office/drawing/2014/main" id="{80D219E8-FAA2-49EC-949D-209EE78E92EC}"/>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35B1E56-23E6-4FD9-9FF3-D749E79CA223}" type="slidenum">
              <a:rPr lang="en-US" altLang="es-AR" sz="1200"/>
              <a:pPr/>
              <a:t>64</a:t>
            </a:fld>
            <a:endParaRPr lang="en-US" altLang="es-AR" sz="1200"/>
          </a:p>
        </p:txBody>
      </p:sp>
      <p:sp>
        <p:nvSpPr>
          <p:cNvPr id="116739" name="Rectangle 2">
            <a:extLst>
              <a:ext uri="{FF2B5EF4-FFF2-40B4-BE49-F238E27FC236}">
                <a16:creationId xmlns="" xmlns:a16="http://schemas.microsoft.com/office/drawing/2014/main" id="{C2BAECEE-9303-4A94-AC90-74493A97193B}"/>
              </a:ext>
            </a:extLst>
          </p:cNvPr>
          <p:cNvSpPr>
            <a:spLocks noGrp="1" noRot="1" noChangeAspect="1" noChangeArrowheads="1" noTextEdit="1"/>
          </p:cNvSpPr>
          <p:nvPr>
            <p:ph type="sldImg"/>
          </p:nvPr>
        </p:nvSpPr>
        <p:spPr>
          <a:ln/>
        </p:spPr>
      </p:sp>
      <p:sp>
        <p:nvSpPr>
          <p:cNvPr id="116740" name="Rectangle 3">
            <a:extLst>
              <a:ext uri="{FF2B5EF4-FFF2-40B4-BE49-F238E27FC236}">
                <a16:creationId xmlns="" xmlns:a16="http://schemas.microsoft.com/office/drawing/2014/main" id="{7302BEDF-7ABC-47A3-8664-5D4DCEED1739}"/>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 xmlns:a16="http://schemas.microsoft.com/office/drawing/2014/main" id="{DB289B18-CDE9-4B3D-B171-C9D6E1E88B86}"/>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AEDCE80-3B2B-486A-96C4-4795E8371DB1}" type="slidenum">
              <a:rPr lang="en-US" altLang="es-AR" sz="1200"/>
              <a:pPr/>
              <a:t>65</a:t>
            </a:fld>
            <a:endParaRPr lang="en-US" altLang="es-AR" sz="1200"/>
          </a:p>
        </p:txBody>
      </p:sp>
      <p:sp>
        <p:nvSpPr>
          <p:cNvPr id="118787" name="Rectangle 2">
            <a:extLst>
              <a:ext uri="{FF2B5EF4-FFF2-40B4-BE49-F238E27FC236}">
                <a16:creationId xmlns="" xmlns:a16="http://schemas.microsoft.com/office/drawing/2014/main" id="{4D304570-7EFC-4ADD-81A0-8478D6FE5B13}"/>
              </a:ext>
            </a:extLst>
          </p:cNvPr>
          <p:cNvSpPr>
            <a:spLocks noGrp="1" noRot="1" noChangeAspect="1" noChangeArrowheads="1" noTextEdit="1"/>
          </p:cNvSpPr>
          <p:nvPr>
            <p:ph type="sldImg"/>
          </p:nvPr>
        </p:nvSpPr>
        <p:spPr>
          <a:ln/>
        </p:spPr>
      </p:sp>
      <p:sp>
        <p:nvSpPr>
          <p:cNvPr id="118788" name="Rectangle 3">
            <a:extLst>
              <a:ext uri="{FF2B5EF4-FFF2-40B4-BE49-F238E27FC236}">
                <a16:creationId xmlns="" xmlns:a16="http://schemas.microsoft.com/office/drawing/2014/main" id="{3C23F70C-F2B8-494D-AA39-BD476E217CDD}"/>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 xmlns:a16="http://schemas.microsoft.com/office/drawing/2014/main" id="{E72C92DE-58DE-4761-AA4D-6A968FDC9E85}"/>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D07DA93-109D-4D3B-9BB3-84E5243DFE5E}" type="slidenum">
              <a:rPr lang="en-US" altLang="es-AR" sz="1200"/>
              <a:pPr/>
              <a:t>17</a:t>
            </a:fld>
            <a:endParaRPr lang="en-US" altLang="es-AR" sz="1200"/>
          </a:p>
        </p:txBody>
      </p:sp>
      <p:sp>
        <p:nvSpPr>
          <p:cNvPr id="30723" name="Rectangle 2">
            <a:extLst>
              <a:ext uri="{FF2B5EF4-FFF2-40B4-BE49-F238E27FC236}">
                <a16:creationId xmlns="" xmlns:a16="http://schemas.microsoft.com/office/drawing/2014/main" id="{7B6EC0BB-2BCF-4470-957B-360689EFF4BF}"/>
              </a:ext>
            </a:extLst>
          </p:cNvPr>
          <p:cNvSpPr>
            <a:spLocks noGrp="1" noRot="1" noChangeAspect="1" noChangeArrowheads="1" noTextEdit="1"/>
          </p:cNvSpPr>
          <p:nvPr>
            <p:ph type="sldImg"/>
          </p:nvPr>
        </p:nvSpPr>
        <p:spPr>
          <a:ln/>
        </p:spPr>
      </p:sp>
      <p:sp>
        <p:nvSpPr>
          <p:cNvPr id="30724" name="Rectangle 3">
            <a:extLst>
              <a:ext uri="{FF2B5EF4-FFF2-40B4-BE49-F238E27FC236}">
                <a16:creationId xmlns="" xmlns:a16="http://schemas.microsoft.com/office/drawing/2014/main" id="{63B330A7-2900-4BEA-9D7C-FF7445652B0E}"/>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 xmlns:a16="http://schemas.microsoft.com/office/drawing/2014/main" id="{CA9ABDB2-41F6-4BC3-8E5A-D201D1E8CD34}"/>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3FD4AB0-36B8-4705-8FE1-BE1FF27EA77B}" type="slidenum">
              <a:rPr lang="en-US" altLang="es-AR" sz="1200"/>
              <a:pPr/>
              <a:t>18</a:t>
            </a:fld>
            <a:endParaRPr lang="en-US" altLang="es-AR" sz="1200"/>
          </a:p>
        </p:txBody>
      </p:sp>
      <p:sp>
        <p:nvSpPr>
          <p:cNvPr id="32771" name="Rectangle 2">
            <a:extLst>
              <a:ext uri="{FF2B5EF4-FFF2-40B4-BE49-F238E27FC236}">
                <a16:creationId xmlns="" xmlns:a16="http://schemas.microsoft.com/office/drawing/2014/main" id="{0EB77EF8-67EB-4043-A53A-C7A083B8C768}"/>
              </a:ext>
            </a:extLst>
          </p:cNvPr>
          <p:cNvSpPr>
            <a:spLocks noGrp="1" noRot="1" noChangeAspect="1" noChangeArrowheads="1" noTextEdit="1"/>
          </p:cNvSpPr>
          <p:nvPr>
            <p:ph type="sldImg"/>
          </p:nvPr>
        </p:nvSpPr>
        <p:spPr>
          <a:ln/>
        </p:spPr>
      </p:sp>
      <p:sp>
        <p:nvSpPr>
          <p:cNvPr id="32772" name="Rectangle 3">
            <a:extLst>
              <a:ext uri="{FF2B5EF4-FFF2-40B4-BE49-F238E27FC236}">
                <a16:creationId xmlns="" xmlns:a16="http://schemas.microsoft.com/office/drawing/2014/main" id="{DB575AA9-E075-47E1-8211-4E471C04829E}"/>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 xmlns:a16="http://schemas.microsoft.com/office/drawing/2014/main" id="{A3F9C7C7-D35C-4AFD-985B-10998DFF2058}"/>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265E044-01D9-4770-B40E-9DE55858D312}" type="slidenum">
              <a:rPr lang="en-US" altLang="es-AR" sz="1200"/>
              <a:pPr/>
              <a:t>19</a:t>
            </a:fld>
            <a:endParaRPr lang="en-US" altLang="es-AR" sz="1200"/>
          </a:p>
        </p:txBody>
      </p:sp>
      <p:sp>
        <p:nvSpPr>
          <p:cNvPr id="34819" name="Rectangle 2">
            <a:extLst>
              <a:ext uri="{FF2B5EF4-FFF2-40B4-BE49-F238E27FC236}">
                <a16:creationId xmlns="" xmlns:a16="http://schemas.microsoft.com/office/drawing/2014/main" id="{98010839-2CE9-4C50-AF7D-A4A3C36E741C}"/>
              </a:ext>
            </a:extLst>
          </p:cNvPr>
          <p:cNvSpPr>
            <a:spLocks noGrp="1" noRot="1" noChangeAspect="1" noChangeArrowheads="1" noTextEdit="1"/>
          </p:cNvSpPr>
          <p:nvPr>
            <p:ph type="sldImg"/>
          </p:nvPr>
        </p:nvSpPr>
        <p:spPr>
          <a:ln/>
        </p:spPr>
      </p:sp>
      <p:sp>
        <p:nvSpPr>
          <p:cNvPr id="34820" name="Rectangle 3">
            <a:extLst>
              <a:ext uri="{FF2B5EF4-FFF2-40B4-BE49-F238E27FC236}">
                <a16:creationId xmlns="" xmlns:a16="http://schemas.microsoft.com/office/drawing/2014/main" id="{C8B9247C-A69E-4FB8-B47A-BD478AEEC69D}"/>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 xmlns:a16="http://schemas.microsoft.com/office/drawing/2014/main" id="{18F545F0-272E-457A-9F0B-22FBC5D5226B}"/>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31970BB-015B-4378-9BE6-C06994DCF2C9}" type="slidenum">
              <a:rPr lang="en-US" altLang="es-AR" sz="1200"/>
              <a:pPr/>
              <a:t>21</a:t>
            </a:fld>
            <a:endParaRPr lang="en-US" altLang="es-AR" sz="1200"/>
          </a:p>
        </p:txBody>
      </p:sp>
      <p:sp>
        <p:nvSpPr>
          <p:cNvPr id="36867" name="Rectangle 2">
            <a:extLst>
              <a:ext uri="{FF2B5EF4-FFF2-40B4-BE49-F238E27FC236}">
                <a16:creationId xmlns="" xmlns:a16="http://schemas.microsoft.com/office/drawing/2014/main" id="{06055BCD-8F91-4768-9EB6-DEEF252FC359}"/>
              </a:ext>
            </a:extLst>
          </p:cNvPr>
          <p:cNvSpPr>
            <a:spLocks noGrp="1" noRot="1" noChangeAspect="1" noChangeArrowheads="1" noTextEdit="1"/>
          </p:cNvSpPr>
          <p:nvPr>
            <p:ph type="sldImg"/>
          </p:nvPr>
        </p:nvSpPr>
        <p:spPr>
          <a:ln/>
        </p:spPr>
      </p:sp>
      <p:sp>
        <p:nvSpPr>
          <p:cNvPr id="36868" name="Rectangle 3">
            <a:extLst>
              <a:ext uri="{FF2B5EF4-FFF2-40B4-BE49-F238E27FC236}">
                <a16:creationId xmlns="" xmlns:a16="http://schemas.microsoft.com/office/drawing/2014/main" id="{F73C471E-C4F3-4AA0-A890-D78296CBC186}"/>
              </a:ext>
            </a:extLst>
          </p:cNvPr>
          <p:cNvSpPr>
            <a:spLocks noGrp="1" noChangeArrowheads="1"/>
          </p:cNvSpPr>
          <p:nvPr>
            <p:ph type="body" idx="1"/>
          </p:nvPr>
        </p:nvSpPr>
        <p:spPr>
          <a:noFill/>
        </p:spPr>
        <p:txBody>
          <a:bodyPr/>
          <a:lstStyle/>
          <a:p>
            <a:pPr eaLnBrk="1" hangingPunct="1"/>
            <a:endParaRPr lang="en-US" altLang="es-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es-ES"/>
              <a:t>Haga clic para modificar el estilo de título del patrón</a:t>
            </a:r>
            <a:endParaRPr lang="es-AR"/>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AR"/>
          </a:p>
        </p:txBody>
      </p:sp>
      <p:sp>
        <p:nvSpPr>
          <p:cNvPr id="4" name="Rectangle 4">
            <a:extLst>
              <a:ext uri="{FF2B5EF4-FFF2-40B4-BE49-F238E27FC236}">
                <a16:creationId xmlns="" xmlns:a16="http://schemas.microsoft.com/office/drawing/2014/main" id="{342321F4-9EC9-467B-AA24-AE8C2E4F5464}"/>
              </a:ext>
            </a:extLst>
          </p:cNvPr>
          <p:cNvSpPr>
            <a:spLocks noGrp="1" noChangeArrowheads="1"/>
          </p:cNvSpPr>
          <p:nvPr>
            <p:ph type="dt" sz="half" idx="10"/>
          </p:nvPr>
        </p:nvSpPr>
        <p:spPr>
          <a:ln/>
        </p:spPr>
        <p:txBody>
          <a:bodyPr/>
          <a:lstStyle>
            <a:lvl1pPr>
              <a:defRPr/>
            </a:lvl1pPr>
          </a:lstStyle>
          <a:p>
            <a:pPr>
              <a:defRPr/>
            </a:pPr>
            <a:endParaRPr lang="es-ES" altLang="es-AR"/>
          </a:p>
        </p:txBody>
      </p:sp>
      <p:sp>
        <p:nvSpPr>
          <p:cNvPr id="5" name="Rectangle 5">
            <a:extLst>
              <a:ext uri="{FF2B5EF4-FFF2-40B4-BE49-F238E27FC236}">
                <a16:creationId xmlns="" xmlns:a16="http://schemas.microsoft.com/office/drawing/2014/main" id="{789DE7F9-56B8-4E37-BE31-5F87B0978580}"/>
              </a:ext>
            </a:extLst>
          </p:cNvPr>
          <p:cNvSpPr>
            <a:spLocks noGrp="1" noChangeArrowheads="1"/>
          </p:cNvSpPr>
          <p:nvPr>
            <p:ph type="ftr" sz="quarter" idx="11"/>
          </p:nvPr>
        </p:nvSpPr>
        <p:spPr>
          <a:ln/>
        </p:spPr>
        <p:txBody>
          <a:bodyPr/>
          <a:lstStyle>
            <a:lvl1pPr>
              <a:defRPr/>
            </a:lvl1pPr>
          </a:lstStyle>
          <a:p>
            <a:pPr>
              <a:defRPr/>
            </a:pPr>
            <a:endParaRPr lang="es-ES" altLang="es-AR"/>
          </a:p>
        </p:txBody>
      </p:sp>
      <p:sp>
        <p:nvSpPr>
          <p:cNvPr id="6" name="Rectangle 6">
            <a:extLst>
              <a:ext uri="{FF2B5EF4-FFF2-40B4-BE49-F238E27FC236}">
                <a16:creationId xmlns="" xmlns:a16="http://schemas.microsoft.com/office/drawing/2014/main" id="{A7648875-303D-4F99-A6BC-62978E603746}"/>
              </a:ext>
            </a:extLst>
          </p:cNvPr>
          <p:cNvSpPr>
            <a:spLocks noGrp="1" noChangeArrowheads="1"/>
          </p:cNvSpPr>
          <p:nvPr>
            <p:ph type="sldNum" sz="quarter" idx="12"/>
          </p:nvPr>
        </p:nvSpPr>
        <p:spPr>
          <a:ln/>
        </p:spPr>
        <p:txBody>
          <a:bodyPr/>
          <a:lstStyle>
            <a:lvl1pPr>
              <a:defRPr/>
            </a:lvl1pPr>
          </a:lstStyle>
          <a:p>
            <a:pPr>
              <a:defRPr/>
            </a:pPr>
            <a:fld id="{20E51F27-D554-429A-A530-8554574E38FF}" type="slidenum">
              <a:rPr lang="es-ES" altLang="es-AR"/>
              <a:pPr>
                <a:defRPr/>
              </a:pPr>
              <a:t>‹Nº›</a:t>
            </a:fld>
            <a:endParaRPr lang="es-ES" altLang="es-AR"/>
          </a:p>
        </p:txBody>
      </p:sp>
    </p:spTree>
    <p:extLst>
      <p:ext uri="{BB962C8B-B14F-4D97-AF65-F5344CB8AC3E}">
        <p14:creationId xmlns:p14="http://schemas.microsoft.com/office/powerpoint/2010/main" val="133152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A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Rectangle 4">
            <a:extLst>
              <a:ext uri="{FF2B5EF4-FFF2-40B4-BE49-F238E27FC236}">
                <a16:creationId xmlns="" xmlns:a16="http://schemas.microsoft.com/office/drawing/2014/main" id="{3CAC7431-6005-4B90-8108-672488F4BF31}"/>
              </a:ext>
            </a:extLst>
          </p:cNvPr>
          <p:cNvSpPr>
            <a:spLocks noGrp="1" noChangeArrowheads="1"/>
          </p:cNvSpPr>
          <p:nvPr>
            <p:ph type="dt" sz="half" idx="10"/>
          </p:nvPr>
        </p:nvSpPr>
        <p:spPr>
          <a:ln/>
        </p:spPr>
        <p:txBody>
          <a:bodyPr/>
          <a:lstStyle>
            <a:lvl1pPr>
              <a:defRPr/>
            </a:lvl1pPr>
          </a:lstStyle>
          <a:p>
            <a:pPr>
              <a:defRPr/>
            </a:pPr>
            <a:endParaRPr lang="es-ES" altLang="es-AR"/>
          </a:p>
        </p:txBody>
      </p:sp>
      <p:sp>
        <p:nvSpPr>
          <p:cNvPr id="5" name="Rectangle 5">
            <a:extLst>
              <a:ext uri="{FF2B5EF4-FFF2-40B4-BE49-F238E27FC236}">
                <a16:creationId xmlns="" xmlns:a16="http://schemas.microsoft.com/office/drawing/2014/main" id="{4FEEB9F2-4784-4304-8461-D3631F523E97}"/>
              </a:ext>
            </a:extLst>
          </p:cNvPr>
          <p:cNvSpPr>
            <a:spLocks noGrp="1" noChangeArrowheads="1"/>
          </p:cNvSpPr>
          <p:nvPr>
            <p:ph type="ftr" sz="quarter" idx="11"/>
          </p:nvPr>
        </p:nvSpPr>
        <p:spPr>
          <a:ln/>
        </p:spPr>
        <p:txBody>
          <a:bodyPr/>
          <a:lstStyle>
            <a:lvl1pPr>
              <a:defRPr/>
            </a:lvl1pPr>
          </a:lstStyle>
          <a:p>
            <a:pPr>
              <a:defRPr/>
            </a:pPr>
            <a:endParaRPr lang="es-ES" altLang="es-AR"/>
          </a:p>
        </p:txBody>
      </p:sp>
      <p:sp>
        <p:nvSpPr>
          <p:cNvPr id="6" name="Rectangle 6">
            <a:extLst>
              <a:ext uri="{FF2B5EF4-FFF2-40B4-BE49-F238E27FC236}">
                <a16:creationId xmlns="" xmlns:a16="http://schemas.microsoft.com/office/drawing/2014/main" id="{AF4EECAA-E905-4DE1-B119-BAEB68A41ACA}"/>
              </a:ext>
            </a:extLst>
          </p:cNvPr>
          <p:cNvSpPr>
            <a:spLocks noGrp="1" noChangeArrowheads="1"/>
          </p:cNvSpPr>
          <p:nvPr>
            <p:ph type="sldNum" sz="quarter" idx="12"/>
          </p:nvPr>
        </p:nvSpPr>
        <p:spPr>
          <a:ln/>
        </p:spPr>
        <p:txBody>
          <a:bodyPr/>
          <a:lstStyle>
            <a:lvl1pPr>
              <a:defRPr/>
            </a:lvl1pPr>
          </a:lstStyle>
          <a:p>
            <a:pPr>
              <a:defRPr/>
            </a:pPr>
            <a:fld id="{FE418BBF-2035-4EFB-911E-88DA85B2CA4B}" type="slidenum">
              <a:rPr lang="es-ES" altLang="es-AR"/>
              <a:pPr>
                <a:defRPr/>
              </a:pPr>
              <a:t>‹Nº›</a:t>
            </a:fld>
            <a:endParaRPr lang="es-ES" altLang="es-AR"/>
          </a:p>
        </p:txBody>
      </p:sp>
    </p:spTree>
    <p:extLst>
      <p:ext uri="{BB962C8B-B14F-4D97-AF65-F5344CB8AC3E}">
        <p14:creationId xmlns:p14="http://schemas.microsoft.com/office/powerpoint/2010/main" val="3920418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es-ES"/>
              <a:t>Haga clic para modificar el estilo de título del patrón</a:t>
            </a:r>
            <a:endParaRPr lang="es-AR"/>
          </a:p>
        </p:txBody>
      </p:sp>
      <p:sp>
        <p:nvSpPr>
          <p:cNvPr id="3" name="Marcador de texto vertical 2"/>
          <p:cNvSpPr>
            <a:spLocks noGrp="1"/>
          </p:cNvSpPr>
          <p:nvPr>
            <p:ph type="body" orient="vert" idx="1"/>
          </p:nvPr>
        </p:nvSpPr>
        <p:spPr>
          <a:xfrm>
            <a:off x="685800" y="609600"/>
            <a:ext cx="5676900" cy="548640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Rectangle 4">
            <a:extLst>
              <a:ext uri="{FF2B5EF4-FFF2-40B4-BE49-F238E27FC236}">
                <a16:creationId xmlns="" xmlns:a16="http://schemas.microsoft.com/office/drawing/2014/main" id="{7FAB778B-7EDD-4A19-996F-DC891D0BFFDD}"/>
              </a:ext>
            </a:extLst>
          </p:cNvPr>
          <p:cNvSpPr>
            <a:spLocks noGrp="1" noChangeArrowheads="1"/>
          </p:cNvSpPr>
          <p:nvPr>
            <p:ph type="dt" sz="half" idx="10"/>
          </p:nvPr>
        </p:nvSpPr>
        <p:spPr>
          <a:ln/>
        </p:spPr>
        <p:txBody>
          <a:bodyPr/>
          <a:lstStyle>
            <a:lvl1pPr>
              <a:defRPr/>
            </a:lvl1pPr>
          </a:lstStyle>
          <a:p>
            <a:pPr>
              <a:defRPr/>
            </a:pPr>
            <a:endParaRPr lang="es-ES" altLang="es-AR"/>
          </a:p>
        </p:txBody>
      </p:sp>
      <p:sp>
        <p:nvSpPr>
          <p:cNvPr id="5" name="Rectangle 5">
            <a:extLst>
              <a:ext uri="{FF2B5EF4-FFF2-40B4-BE49-F238E27FC236}">
                <a16:creationId xmlns="" xmlns:a16="http://schemas.microsoft.com/office/drawing/2014/main" id="{3000CF2C-B1D5-4561-B5CE-D6CD3F4EFB1F}"/>
              </a:ext>
            </a:extLst>
          </p:cNvPr>
          <p:cNvSpPr>
            <a:spLocks noGrp="1" noChangeArrowheads="1"/>
          </p:cNvSpPr>
          <p:nvPr>
            <p:ph type="ftr" sz="quarter" idx="11"/>
          </p:nvPr>
        </p:nvSpPr>
        <p:spPr>
          <a:ln/>
        </p:spPr>
        <p:txBody>
          <a:bodyPr/>
          <a:lstStyle>
            <a:lvl1pPr>
              <a:defRPr/>
            </a:lvl1pPr>
          </a:lstStyle>
          <a:p>
            <a:pPr>
              <a:defRPr/>
            </a:pPr>
            <a:endParaRPr lang="es-ES" altLang="es-AR"/>
          </a:p>
        </p:txBody>
      </p:sp>
      <p:sp>
        <p:nvSpPr>
          <p:cNvPr id="6" name="Rectangle 6">
            <a:extLst>
              <a:ext uri="{FF2B5EF4-FFF2-40B4-BE49-F238E27FC236}">
                <a16:creationId xmlns="" xmlns:a16="http://schemas.microsoft.com/office/drawing/2014/main" id="{5A228A7F-7AA4-432F-AB7D-3F10BDE12714}"/>
              </a:ext>
            </a:extLst>
          </p:cNvPr>
          <p:cNvSpPr>
            <a:spLocks noGrp="1" noChangeArrowheads="1"/>
          </p:cNvSpPr>
          <p:nvPr>
            <p:ph type="sldNum" sz="quarter" idx="12"/>
          </p:nvPr>
        </p:nvSpPr>
        <p:spPr>
          <a:ln/>
        </p:spPr>
        <p:txBody>
          <a:bodyPr/>
          <a:lstStyle>
            <a:lvl1pPr>
              <a:defRPr/>
            </a:lvl1pPr>
          </a:lstStyle>
          <a:p>
            <a:pPr>
              <a:defRPr/>
            </a:pPr>
            <a:fld id="{18D6E433-5F5D-40FC-8921-5BCAE4D61C37}" type="slidenum">
              <a:rPr lang="es-ES" altLang="es-AR"/>
              <a:pPr>
                <a:defRPr/>
              </a:pPr>
              <a:t>‹Nº›</a:t>
            </a:fld>
            <a:endParaRPr lang="es-ES" altLang="es-AR"/>
          </a:p>
        </p:txBody>
      </p:sp>
    </p:spTree>
    <p:extLst>
      <p:ext uri="{BB962C8B-B14F-4D97-AF65-F5344CB8AC3E}">
        <p14:creationId xmlns:p14="http://schemas.microsoft.com/office/powerpoint/2010/main" val="666111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A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Rectangle 4">
            <a:extLst>
              <a:ext uri="{FF2B5EF4-FFF2-40B4-BE49-F238E27FC236}">
                <a16:creationId xmlns="" xmlns:a16="http://schemas.microsoft.com/office/drawing/2014/main" id="{1B2722A9-AE51-4922-B7A1-22D67F8F28AE}"/>
              </a:ext>
            </a:extLst>
          </p:cNvPr>
          <p:cNvSpPr>
            <a:spLocks noGrp="1" noChangeArrowheads="1"/>
          </p:cNvSpPr>
          <p:nvPr>
            <p:ph type="dt" sz="half" idx="10"/>
          </p:nvPr>
        </p:nvSpPr>
        <p:spPr>
          <a:ln/>
        </p:spPr>
        <p:txBody>
          <a:bodyPr/>
          <a:lstStyle>
            <a:lvl1pPr>
              <a:defRPr/>
            </a:lvl1pPr>
          </a:lstStyle>
          <a:p>
            <a:pPr>
              <a:defRPr/>
            </a:pPr>
            <a:endParaRPr lang="es-ES" altLang="es-AR"/>
          </a:p>
        </p:txBody>
      </p:sp>
      <p:sp>
        <p:nvSpPr>
          <p:cNvPr id="5" name="Rectangle 5">
            <a:extLst>
              <a:ext uri="{FF2B5EF4-FFF2-40B4-BE49-F238E27FC236}">
                <a16:creationId xmlns="" xmlns:a16="http://schemas.microsoft.com/office/drawing/2014/main" id="{D020B395-0C19-41F1-BB4B-8ABC499A25AA}"/>
              </a:ext>
            </a:extLst>
          </p:cNvPr>
          <p:cNvSpPr>
            <a:spLocks noGrp="1" noChangeArrowheads="1"/>
          </p:cNvSpPr>
          <p:nvPr>
            <p:ph type="ftr" sz="quarter" idx="11"/>
          </p:nvPr>
        </p:nvSpPr>
        <p:spPr>
          <a:ln/>
        </p:spPr>
        <p:txBody>
          <a:bodyPr/>
          <a:lstStyle>
            <a:lvl1pPr>
              <a:defRPr/>
            </a:lvl1pPr>
          </a:lstStyle>
          <a:p>
            <a:pPr>
              <a:defRPr/>
            </a:pPr>
            <a:endParaRPr lang="es-ES" altLang="es-AR"/>
          </a:p>
        </p:txBody>
      </p:sp>
      <p:sp>
        <p:nvSpPr>
          <p:cNvPr id="6" name="Rectangle 6">
            <a:extLst>
              <a:ext uri="{FF2B5EF4-FFF2-40B4-BE49-F238E27FC236}">
                <a16:creationId xmlns="" xmlns:a16="http://schemas.microsoft.com/office/drawing/2014/main" id="{6FDAB59C-322B-4CEA-B83C-C8C6BF52C4C2}"/>
              </a:ext>
            </a:extLst>
          </p:cNvPr>
          <p:cNvSpPr>
            <a:spLocks noGrp="1" noChangeArrowheads="1"/>
          </p:cNvSpPr>
          <p:nvPr>
            <p:ph type="sldNum" sz="quarter" idx="12"/>
          </p:nvPr>
        </p:nvSpPr>
        <p:spPr>
          <a:ln/>
        </p:spPr>
        <p:txBody>
          <a:bodyPr/>
          <a:lstStyle>
            <a:lvl1pPr>
              <a:defRPr/>
            </a:lvl1pPr>
          </a:lstStyle>
          <a:p>
            <a:pPr>
              <a:defRPr/>
            </a:pPr>
            <a:fld id="{8753597C-2E89-4E46-A3B9-48F2F9B2E9AB}" type="slidenum">
              <a:rPr lang="es-ES" altLang="es-AR"/>
              <a:pPr>
                <a:defRPr/>
              </a:pPr>
              <a:t>‹Nº›</a:t>
            </a:fld>
            <a:endParaRPr lang="es-ES" altLang="es-AR"/>
          </a:p>
        </p:txBody>
      </p:sp>
    </p:spTree>
    <p:extLst>
      <p:ext uri="{BB962C8B-B14F-4D97-AF65-F5344CB8AC3E}">
        <p14:creationId xmlns:p14="http://schemas.microsoft.com/office/powerpoint/2010/main" val="2134900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es-ES"/>
              <a:t>Haga clic para modificar el estilo de título del patrón</a:t>
            </a:r>
            <a:endParaRPr lang="es-AR"/>
          </a:p>
        </p:txBody>
      </p:sp>
      <p:sp>
        <p:nvSpPr>
          <p:cNvPr id="3" name="Marcador de tex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a:t>Haga clic para modificar el estilo de texto del patrón</a:t>
            </a:r>
          </a:p>
        </p:txBody>
      </p:sp>
      <p:sp>
        <p:nvSpPr>
          <p:cNvPr id="4" name="Rectangle 4">
            <a:extLst>
              <a:ext uri="{FF2B5EF4-FFF2-40B4-BE49-F238E27FC236}">
                <a16:creationId xmlns="" xmlns:a16="http://schemas.microsoft.com/office/drawing/2014/main" id="{6C89444D-B4C9-4A28-9D79-16BB8730611F}"/>
              </a:ext>
            </a:extLst>
          </p:cNvPr>
          <p:cNvSpPr>
            <a:spLocks noGrp="1" noChangeArrowheads="1"/>
          </p:cNvSpPr>
          <p:nvPr>
            <p:ph type="dt" sz="half" idx="10"/>
          </p:nvPr>
        </p:nvSpPr>
        <p:spPr>
          <a:ln/>
        </p:spPr>
        <p:txBody>
          <a:bodyPr/>
          <a:lstStyle>
            <a:lvl1pPr>
              <a:defRPr/>
            </a:lvl1pPr>
          </a:lstStyle>
          <a:p>
            <a:pPr>
              <a:defRPr/>
            </a:pPr>
            <a:endParaRPr lang="es-ES" altLang="es-AR"/>
          </a:p>
        </p:txBody>
      </p:sp>
      <p:sp>
        <p:nvSpPr>
          <p:cNvPr id="5" name="Rectangle 5">
            <a:extLst>
              <a:ext uri="{FF2B5EF4-FFF2-40B4-BE49-F238E27FC236}">
                <a16:creationId xmlns="" xmlns:a16="http://schemas.microsoft.com/office/drawing/2014/main" id="{397F200B-39D5-408E-8C4B-6EA8B2EF6E74}"/>
              </a:ext>
            </a:extLst>
          </p:cNvPr>
          <p:cNvSpPr>
            <a:spLocks noGrp="1" noChangeArrowheads="1"/>
          </p:cNvSpPr>
          <p:nvPr>
            <p:ph type="ftr" sz="quarter" idx="11"/>
          </p:nvPr>
        </p:nvSpPr>
        <p:spPr>
          <a:ln/>
        </p:spPr>
        <p:txBody>
          <a:bodyPr/>
          <a:lstStyle>
            <a:lvl1pPr>
              <a:defRPr/>
            </a:lvl1pPr>
          </a:lstStyle>
          <a:p>
            <a:pPr>
              <a:defRPr/>
            </a:pPr>
            <a:endParaRPr lang="es-ES" altLang="es-AR"/>
          </a:p>
        </p:txBody>
      </p:sp>
      <p:sp>
        <p:nvSpPr>
          <p:cNvPr id="6" name="Rectangle 6">
            <a:extLst>
              <a:ext uri="{FF2B5EF4-FFF2-40B4-BE49-F238E27FC236}">
                <a16:creationId xmlns="" xmlns:a16="http://schemas.microsoft.com/office/drawing/2014/main" id="{086D9828-4750-4CA0-9EC6-9EDED4D615E5}"/>
              </a:ext>
            </a:extLst>
          </p:cNvPr>
          <p:cNvSpPr>
            <a:spLocks noGrp="1" noChangeArrowheads="1"/>
          </p:cNvSpPr>
          <p:nvPr>
            <p:ph type="sldNum" sz="quarter" idx="12"/>
          </p:nvPr>
        </p:nvSpPr>
        <p:spPr>
          <a:ln/>
        </p:spPr>
        <p:txBody>
          <a:bodyPr/>
          <a:lstStyle>
            <a:lvl1pPr>
              <a:defRPr/>
            </a:lvl1pPr>
          </a:lstStyle>
          <a:p>
            <a:pPr>
              <a:defRPr/>
            </a:pPr>
            <a:fld id="{F504A134-4B53-433B-8573-06DD75F57116}" type="slidenum">
              <a:rPr lang="es-ES" altLang="es-AR"/>
              <a:pPr>
                <a:defRPr/>
              </a:pPr>
              <a:t>‹Nº›</a:t>
            </a:fld>
            <a:endParaRPr lang="es-ES" altLang="es-AR"/>
          </a:p>
        </p:txBody>
      </p:sp>
    </p:spTree>
    <p:extLst>
      <p:ext uri="{BB962C8B-B14F-4D97-AF65-F5344CB8AC3E}">
        <p14:creationId xmlns:p14="http://schemas.microsoft.com/office/powerpoint/2010/main" val="3535782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AR"/>
          </a:p>
        </p:txBody>
      </p:sp>
      <p:sp>
        <p:nvSpPr>
          <p:cNvPr id="3" name="Marcador de contenido 2"/>
          <p:cNvSpPr>
            <a:spLocks noGrp="1"/>
          </p:cNvSpPr>
          <p:nvPr>
            <p:ph sz="half" idx="1"/>
          </p:nvPr>
        </p:nvSpPr>
        <p:spPr>
          <a:xfrm>
            <a:off x="685800" y="1981200"/>
            <a:ext cx="38100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contenido 3"/>
          <p:cNvSpPr>
            <a:spLocks noGrp="1"/>
          </p:cNvSpPr>
          <p:nvPr>
            <p:ph sz="half" idx="2"/>
          </p:nvPr>
        </p:nvSpPr>
        <p:spPr>
          <a:xfrm>
            <a:off x="4648200" y="1981200"/>
            <a:ext cx="38100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Rectangle 4">
            <a:extLst>
              <a:ext uri="{FF2B5EF4-FFF2-40B4-BE49-F238E27FC236}">
                <a16:creationId xmlns="" xmlns:a16="http://schemas.microsoft.com/office/drawing/2014/main" id="{CD69DBE9-90D2-4860-A3E5-07F7F82DAA50}"/>
              </a:ext>
            </a:extLst>
          </p:cNvPr>
          <p:cNvSpPr>
            <a:spLocks noGrp="1" noChangeArrowheads="1"/>
          </p:cNvSpPr>
          <p:nvPr>
            <p:ph type="dt" sz="half" idx="10"/>
          </p:nvPr>
        </p:nvSpPr>
        <p:spPr>
          <a:ln/>
        </p:spPr>
        <p:txBody>
          <a:bodyPr/>
          <a:lstStyle>
            <a:lvl1pPr>
              <a:defRPr/>
            </a:lvl1pPr>
          </a:lstStyle>
          <a:p>
            <a:pPr>
              <a:defRPr/>
            </a:pPr>
            <a:endParaRPr lang="es-ES" altLang="es-AR"/>
          </a:p>
        </p:txBody>
      </p:sp>
      <p:sp>
        <p:nvSpPr>
          <p:cNvPr id="6" name="Rectangle 5">
            <a:extLst>
              <a:ext uri="{FF2B5EF4-FFF2-40B4-BE49-F238E27FC236}">
                <a16:creationId xmlns="" xmlns:a16="http://schemas.microsoft.com/office/drawing/2014/main" id="{D68CEFA8-E48F-4D80-992A-F5BAC41253E4}"/>
              </a:ext>
            </a:extLst>
          </p:cNvPr>
          <p:cNvSpPr>
            <a:spLocks noGrp="1" noChangeArrowheads="1"/>
          </p:cNvSpPr>
          <p:nvPr>
            <p:ph type="ftr" sz="quarter" idx="11"/>
          </p:nvPr>
        </p:nvSpPr>
        <p:spPr>
          <a:ln/>
        </p:spPr>
        <p:txBody>
          <a:bodyPr/>
          <a:lstStyle>
            <a:lvl1pPr>
              <a:defRPr/>
            </a:lvl1pPr>
          </a:lstStyle>
          <a:p>
            <a:pPr>
              <a:defRPr/>
            </a:pPr>
            <a:endParaRPr lang="es-ES" altLang="es-AR"/>
          </a:p>
        </p:txBody>
      </p:sp>
      <p:sp>
        <p:nvSpPr>
          <p:cNvPr id="7" name="Rectangle 6">
            <a:extLst>
              <a:ext uri="{FF2B5EF4-FFF2-40B4-BE49-F238E27FC236}">
                <a16:creationId xmlns="" xmlns:a16="http://schemas.microsoft.com/office/drawing/2014/main" id="{6B4E1698-DB17-45A7-A361-64E380C2EE98}"/>
              </a:ext>
            </a:extLst>
          </p:cNvPr>
          <p:cNvSpPr>
            <a:spLocks noGrp="1" noChangeArrowheads="1"/>
          </p:cNvSpPr>
          <p:nvPr>
            <p:ph type="sldNum" sz="quarter" idx="12"/>
          </p:nvPr>
        </p:nvSpPr>
        <p:spPr>
          <a:ln/>
        </p:spPr>
        <p:txBody>
          <a:bodyPr/>
          <a:lstStyle>
            <a:lvl1pPr>
              <a:defRPr/>
            </a:lvl1pPr>
          </a:lstStyle>
          <a:p>
            <a:pPr>
              <a:defRPr/>
            </a:pPr>
            <a:fld id="{D3EEB349-D1E7-4D65-ACB9-330F6D887F52}" type="slidenum">
              <a:rPr lang="es-ES" altLang="es-AR"/>
              <a:pPr>
                <a:defRPr/>
              </a:pPr>
              <a:t>‹Nº›</a:t>
            </a:fld>
            <a:endParaRPr lang="es-ES" altLang="es-AR"/>
          </a:p>
        </p:txBody>
      </p:sp>
    </p:spTree>
    <p:extLst>
      <p:ext uri="{BB962C8B-B14F-4D97-AF65-F5344CB8AC3E}">
        <p14:creationId xmlns:p14="http://schemas.microsoft.com/office/powerpoint/2010/main" val="1557651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es-ES"/>
              <a:t>Haga clic para modificar el estilo de título del patrón</a:t>
            </a:r>
            <a:endParaRPr lang="es-AR"/>
          </a:p>
        </p:txBody>
      </p:sp>
      <p:sp>
        <p:nvSpPr>
          <p:cNvPr id="3" name="Marcador de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630238" y="2505075"/>
            <a:ext cx="386873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4629150" y="2505075"/>
            <a:ext cx="38877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Rectangle 4">
            <a:extLst>
              <a:ext uri="{FF2B5EF4-FFF2-40B4-BE49-F238E27FC236}">
                <a16:creationId xmlns="" xmlns:a16="http://schemas.microsoft.com/office/drawing/2014/main" id="{F00782F9-747C-4DBF-A6C9-6124B4C3CD3C}"/>
              </a:ext>
            </a:extLst>
          </p:cNvPr>
          <p:cNvSpPr>
            <a:spLocks noGrp="1" noChangeArrowheads="1"/>
          </p:cNvSpPr>
          <p:nvPr>
            <p:ph type="dt" sz="half" idx="10"/>
          </p:nvPr>
        </p:nvSpPr>
        <p:spPr>
          <a:ln/>
        </p:spPr>
        <p:txBody>
          <a:bodyPr/>
          <a:lstStyle>
            <a:lvl1pPr>
              <a:defRPr/>
            </a:lvl1pPr>
          </a:lstStyle>
          <a:p>
            <a:pPr>
              <a:defRPr/>
            </a:pPr>
            <a:endParaRPr lang="es-ES" altLang="es-AR"/>
          </a:p>
        </p:txBody>
      </p:sp>
      <p:sp>
        <p:nvSpPr>
          <p:cNvPr id="8" name="Rectangle 5">
            <a:extLst>
              <a:ext uri="{FF2B5EF4-FFF2-40B4-BE49-F238E27FC236}">
                <a16:creationId xmlns="" xmlns:a16="http://schemas.microsoft.com/office/drawing/2014/main" id="{F3C72874-1DE4-4663-A404-48F202ED2E12}"/>
              </a:ext>
            </a:extLst>
          </p:cNvPr>
          <p:cNvSpPr>
            <a:spLocks noGrp="1" noChangeArrowheads="1"/>
          </p:cNvSpPr>
          <p:nvPr>
            <p:ph type="ftr" sz="quarter" idx="11"/>
          </p:nvPr>
        </p:nvSpPr>
        <p:spPr>
          <a:ln/>
        </p:spPr>
        <p:txBody>
          <a:bodyPr/>
          <a:lstStyle>
            <a:lvl1pPr>
              <a:defRPr/>
            </a:lvl1pPr>
          </a:lstStyle>
          <a:p>
            <a:pPr>
              <a:defRPr/>
            </a:pPr>
            <a:endParaRPr lang="es-ES" altLang="es-AR"/>
          </a:p>
        </p:txBody>
      </p:sp>
      <p:sp>
        <p:nvSpPr>
          <p:cNvPr id="9" name="Rectangle 6">
            <a:extLst>
              <a:ext uri="{FF2B5EF4-FFF2-40B4-BE49-F238E27FC236}">
                <a16:creationId xmlns="" xmlns:a16="http://schemas.microsoft.com/office/drawing/2014/main" id="{948D8C04-E7B9-4252-813A-CDAA73A6A126}"/>
              </a:ext>
            </a:extLst>
          </p:cNvPr>
          <p:cNvSpPr>
            <a:spLocks noGrp="1" noChangeArrowheads="1"/>
          </p:cNvSpPr>
          <p:nvPr>
            <p:ph type="sldNum" sz="quarter" idx="12"/>
          </p:nvPr>
        </p:nvSpPr>
        <p:spPr>
          <a:ln/>
        </p:spPr>
        <p:txBody>
          <a:bodyPr/>
          <a:lstStyle>
            <a:lvl1pPr>
              <a:defRPr/>
            </a:lvl1pPr>
          </a:lstStyle>
          <a:p>
            <a:pPr>
              <a:defRPr/>
            </a:pPr>
            <a:fld id="{76B44B5B-ED24-452B-841D-BE2DD46F2137}" type="slidenum">
              <a:rPr lang="es-ES" altLang="es-AR"/>
              <a:pPr>
                <a:defRPr/>
              </a:pPr>
              <a:t>‹Nº›</a:t>
            </a:fld>
            <a:endParaRPr lang="es-ES" altLang="es-AR"/>
          </a:p>
        </p:txBody>
      </p:sp>
    </p:spTree>
    <p:extLst>
      <p:ext uri="{BB962C8B-B14F-4D97-AF65-F5344CB8AC3E}">
        <p14:creationId xmlns:p14="http://schemas.microsoft.com/office/powerpoint/2010/main" val="3529509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AR"/>
          </a:p>
        </p:txBody>
      </p:sp>
      <p:sp>
        <p:nvSpPr>
          <p:cNvPr id="3" name="Rectangle 4">
            <a:extLst>
              <a:ext uri="{FF2B5EF4-FFF2-40B4-BE49-F238E27FC236}">
                <a16:creationId xmlns="" xmlns:a16="http://schemas.microsoft.com/office/drawing/2014/main" id="{FFEED142-6BAF-4F04-8C43-93189ADE13BC}"/>
              </a:ext>
            </a:extLst>
          </p:cNvPr>
          <p:cNvSpPr>
            <a:spLocks noGrp="1" noChangeArrowheads="1"/>
          </p:cNvSpPr>
          <p:nvPr>
            <p:ph type="dt" sz="half" idx="10"/>
          </p:nvPr>
        </p:nvSpPr>
        <p:spPr>
          <a:ln/>
        </p:spPr>
        <p:txBody>
          <a:bodyPr/>
          <a:lstStyle>
            <a:lvl1pPr>
              <a:defRPr/>
            </a:lvl1pPr>
          </a:lstStyle>
          <a:p>
            <a:pPr>
              <a:defRPr/>
            </a:pPr>
            <a:endParaRPr lang="es-ES" altLang="es-AR"/>
          </a:p>
        </p:txBody>
      </p:sp>
      <p:sp>
        <p:nvSpPr>
          <p:cNvPr id="4" name="Rectangle 5">
            <a:extLst>
              <a:ext uri="{FF2B5EF4-FFF2-40B4-BE49-F238E27FC236}">
                <a16:creationId xmlns="" xmlns:a16="http://schemas.microsoft.com/office/drawing/2014/main" id="{44E457C4-4F3F-4A83-904D-B87D51F1D816}"/>
              </a:ext>
            </a:extLst>
          </p:cNvPr>
          <p:cNvSpPr>
            <a:spLocks noGrp="1" noChangeArrowheads="1"/>
          </p:cNvSpPr>
          <p:nvPr>
            <p:ph type="ftr" sz="quarter" idx="11"/>
          </p:nvPr>
        </p:nvSpPr>
        <p:spPr>
          <a:ln/>
        </p:spPr>
        <p:txBody>
          <a:bodyPr/>
          <a:lstStyle>
            <a:lvl1pPr>
              <a:defRPr/>
            </a:lvl1pPr>
          </a:lstStyle>
          <a:p>
            <a:pPr>
              <a:defRPr/>
            </a:pPr>
            <a:endParaRPr lang="es-ES" altLang="es-AR"/>
          </a:p>
        </p:txBody>
      </p:sp>
      <p:sp>
        <p:nvSpPr>
          <p:cNvPr id="5" name="Rectangle 6">
            <a:extLst>
              <a:ext uri="{FF2B5EF4-FFF2-40B4-BE49-F238E27FC236}">
                <a16:creationId xmlns="" xmlns:a16="http://schemas.microsoft.com/office/drawing/2014/main" id="{677EB06F-00AC-4F5C-9A13-AFFDFCD73A75}"/>
              </a:ext>
            </a:extLst>
          </p:cNvPr>
          <p:cNvSpPr>
            <a:spLocks noGrp="1" noChangeArrowheads="1"/>
          </p:cNvSpPr>
          <p:nvPr>
            <p:ph type="sldNum" sz="quarter" idx="12"/>
          </p:nvPr>
        </p:nvSpPr>
        <p:spPr>
          <a:ln/>
        </p:spPr>
        <p:txBody>
          <a:bodyPr/>
          <a:lstStyle>
            <a:lvl1pPr>
              <a:defRPr/>
            </a:lvl1pPr>
          </a:lstStyle>
          <a:p>
            <a:pPr>
              <a:defRPr/>
            </a:pPr>
            <a:fld id="{8DE550FC-192A-444F-BA9D-6F78D21F8936}" type="slidenum">
              <a:rPr lang="es-ES" altLang="es-AR"/>
              <a:pPr>
                <a:defRPr/>
              </a:pPr>
              <a:t>‹Nº›</a:t>
            </a:fld>
            <a:endParaRPr lang="es-ES" altLang="es-AR"/>
          </a:p>
        </p:txBody>
      </p:sp>
    </p:spTree>
    <p:extLst>
      <p:ext uri="{BB962C8B-B14F-4D97-AF65-F5344CB8AC3E}">
        <p14:creationId xmlns:p14="http://schemas.microsoft.com/office/powerpoint/2010/main" val="1625005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a:extLst>
              <a:ext uri="{FF2B5EF4-FFF2-40B4-BE49-F238E27FC236}">
                <a16:creationId xmlns="" xmlns:a16="http://schemas.microsoft.com/office/drawing/2014/main" id="{6AEC806E-FF7A-472B-AC3A-BE56950E15ED}"/>
              </a:ext>
            </a:extLst>
          </p:cNvPr>
          <p:cNvSpPr>
            <a:spLocks noGrp="1" noChangeArrowheads="1"/>
          </p:cNvSpPr>
          <p:nvPr>
            <p:ph type="dt" sz="half" idx="10"/>
          </p:nvPr>
        </p:nvSpPr>
        <p:spPr>
          <a:ln/>
        </p:spPr>
        <p:txBody>
          <a:bodyPr/>
          <a:lstStyle>
            <a:lvl1pPr>
              <a:defRPr/>
            </a:lvl1pPr>
          </a:lstStyle>
          <a:p>
            <a:pPr>
              <a:defRPr/>
            </a:pPr>
            <a:endParaRPr lang="es-ES" altLang="es-AR"/>
          </a:p>
        </p:txBody>
      </p:sp>
      <p:sp>
        <p:nvSpPr>
          <p:cNvPr id="3" name="Rectangle 5">
            <a:extLst>
              <a:ext uri="{FF2B5EF4-FFF2-40B4-BE49-F238E27FC236}">
                <a16:creationId xmlns="" xmlns:a16="http://schemas.microsoft.com/office/drawing/2014/main" id="{176F2B8A-8472-4FEF-B00B-147875D075DF}"/>
              </a:ext>
            </a:extLst>
          </p:cNvPr>
          <p:cNvSpPr>
            <a:spLocks noGrp="1" noChangeArrowheads="1"/>
          </p:cNvSpPr>
          <p:nvPr>
            <p:ph type="ftr" sz="quarter" idx="11"/>
          </p:nvPr>
        </p:nvSpPr>
        <p:spPr>
          <a:ln/>
        </p:spPr>
        <p:txBody>
          <a:bodyPr/>
          <a:lstStyle>
            <a:lvl1pPr>
              <a:defRPr/>
            </a:lvl1pPr>
          </a:lstStyle>
          <a:p>
            <a:pPr>
              <a:defRPr/>
            </a:pPr>
            <a:endParaRPr lang="es-ES" altLang="es-AR"/>
          </a:p>
        </p:txBody>
      </p:sp>
      <p:sp>
        <p:nvSpPr>
          <p:cNvPr id="4" name="Rectangle 6">
            <a:extLst>
              <a:ext uri="{FF2B5EF4-FFF2-40B4-BE49-F238E27FC236}">
                <a16:creationId xmlns="" xmlns:a16="http://schemas.microsoft.com/office/drawing/2014/main" id="{C4255342-1DFC-4F3F-85DC-F09512148F6A}"/>
              </a:ext>
            </a:extLst>
          </p:cNvPr>
          <p:cNvSpPr>
            <a:spLocks noGrp="1" noChangeArrowheads="1"/>
          </p:cNvSpPr>
          <p:nvPr>
            <p:ph type="sldNum" sz="quarter" idx="12"/>
          </p:nvPr>
        </p:nvSpPr>
        <p:spPr>
          <a:ln/>
        </p:spPr>
        <p:txBody>
          <a:bodyPr/>
          <a:lstStyle>
            <a:lvl1pPr>
              <a:defRPr/>
            </a:lvl1pPr>
          </a:lstStyle>
          <a:p>
            <a:pPr>
              <a:defRPr/>
            </a:pPr>
            <a:fld id="{AE123952-E6AC-484B-907C-1B6B364A89ED}" type="slidenum">
              <a:rPr lang="es-ES" altLang="es-AR"/>
              <a:pPr>
                <a:defRPr/>
              </a:pPr>
              <a:t>‹Nº›</a:t>
            </a:fld>
            <a:endParaRPr lang="es-ES" altLang="es-AR"/>
          </a:p>
        </p:txBody>
      </p:sp>
    </p:spTree>
    <p:extLst>
      <p:ext uri="{BB962C8B-B14F-4D97-AF65-F5344CB8AC3E}">
        <p14:creationId xmlns:p14="http://schemas.microsoft.com/office/powerpoint/2010/main" val="1750989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a:t>Haga clic para modificar el estilo de título del patrón</a:t>
            </a:r>
            <a:endParaRPr lang="es-AR"/>
          </a:p>
        </p:txBody>
      </p:sp>
      <p:sp>
        <p:nvSpPr>
          <p:cNvPr id="3" name="Marcador de conteni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Rectangle 4">
            <a:extLst>
              <a:ext uri="{FF2B5EF4-FFF2-40B4-BE49-F238E27FC236}">
                <a16:creationId xmlns="" xmlns:a16="http://schemas.microsoft.com/office/drawing/2014/main" id="{6138DD4A-D66E-46B2-A26C-E8781EBFE50A}"/>
              </a:ext>
            </a:extLst>
          </p:cNvPr>
          <p:cNvSpPr>
            <a:spLocks noGrp="1" noChangeArrowheads="1"/>
          </p:cNvSpPr>
          <p:nvPr>
            <p:ph type="dt" sz="half" idx="10"/>
          </p:nvPr>
        </p:nvSpPr>
        <p:spPr>
          <a:ln/>
        </p:spPr>
        <p:txBody>
          <a:bodyPr/>
          <a:lstStyle>
            <a:lvl1pPr>
              <a:defRPr/>
            </a:lvl1pPr>
          </a:lstStyle>
          <a:p>
            <a:pPr>
              <a:defRPr/>
            </a:pPr>
            <a:endParaRPr lang="es-ES" altLang="es-AR"/>
          </a:p>
        </p:txBody>
      </p:sp>
      <p:sp>
        <p:nvSpPr>
          <p:cNvPr id="6" name="Rectangle 5">
            <a:extLst>
              <a:ext uri="{FF2B5EF4-FFF2-40B4-BE49-F238E27FC236}">
                <a16:creationId xmlns="" xmlns:a16="http://schemas.microsoft.com/office/drawing/2014/main" id="{6EE69115-B9C5-4B3E-8CF9-F56CC7E18887}"/>
              </a:ext>
            </a:extLst>
          </p:cNvPr>
          <p:cNvSpPr>
            <a:spLocks noGrp="1" noChangeArrowheads="1"/>
          </p:cNvSpPr>
          <p:nvPr>
            <p:ph type="ftr" sz="quarter" idx="11"/>
          </p:nvPr>
        </p:nvSpPr>
        <p:spPr>
          <a:ln/>
        </p:spPr>
        <p:txBody>
          <a:bodyPr/>
          <a:lstStyle>
            <a:lvl1pPr>
              <a:defRPr/>
            </a:lvl1pPr>
          </a:lstStyle>
          <a:p>
            <a:pPr>
              <a:defRPr/>
            </a:pPr>
            <a:endParaRPr lang="es-ES" altLang="es-AR"/>
          </a:p>
        </p:txBody>
      </p:sp>
      <p:sp>
        <p:nvSpPr>
          <p:cNvPr id="7" name="Rectangle 6">
            <a:extLst>
              <a:ext uri="{FF2B5EF4-FFF2-40B4-BE49-F238E27FC236}">
                <a16:creationId xmlns="" xmlns:a16="http://schemas.microsoft.com/office/drawing/2014/main" id="{C13CD1CD-A942-4C57-B7E4-01A45CCFF25D}"/>
              </a:ext>
            </a:extLst>
          </p:cNvPr>
          <p:cNvSpPr>
            <a:spLocks noGrp="1" noChangeArrowheads="1"/>
          </p:cNvSpPr>
          <p:nvPr>
            <p:ph type="sldNum" sz="quarter" idx="12"/>
          </p:nvPr>
        </p:nvSpPr>
        <p:spPr>
          <a:ln/>
        </p:spPr>
        <p:txBody>
          <a:bodyPr/>
          <a:lstStyle>
            <a:lvl1pPr>
              <a:defRPr/>
            </a:lvl1pPr>
          </a:lstStyle>
          <a:p>
            <a:pPr>
              <a:defRPr/>
            </a:pPr>
            <a:fld id="{DE37996B-02C8-4FDC-A6C3-563C65306E76}" type="slidenum">
              <a:rPr lang="es-ES" altLang="es-AR"/>
              <a:pPr>
                <a:defRPr/>
              </a:pPr>
              <a:t>‹Nº›</a:t>
            </a:fld>
            <a:endParaRPr lang="es-ES" altLang="es-AR"/>
          </a:p>
        </p:txBody>
      </p:sp>
    </p:spTree>
    <p:extLst>
      <p:ext uri="{BB962C8B-B14F-4D97-AF65-F5344CB8AC3E}">
        <p14:creationId xmlns:p14="http://schemas.microsoft.com/office/powerpoint/2010/main" val="1683073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a:t>Haga clic para modificar el estilo de título del patrón</a:t>
            </a:r>
            <a:endParaRPr lang="es-AR"/>
          </a:p>
        </p:txBody>
      </p:sp>
      <p:sp>
        <p:nvSpPr>
          <p:cNvPr id="3" name="Marcador de posición de imagen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AR" noProof="0"/>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Rectangle 4">
            <a:extLst>
              <a:ext uri="{FF2B5EF4-FFF2-40B4-BE49-F238E27FC236}">
                <a16:creationId xmlns="" xmlns:a16="http://schemas.microsoft.com/office/drawing/2014/main" id="{FF35235E-170C-4178-83B2-2862E85C0D21}"/>
              </a:ext>
            </a:extLst>
          </p:cNvPr>
          <p:cNvSpPr>
            <a:spLocks noGrp="1" noChangeArrowheads="1"/>
          </p:cNvSpPr>
          <p:nvPr>
            <p:ph type="dt" sz="half" idx="10"/>
          </p:nvPr>
        </p:nvSpPr>
        <p:spPr>
          <a:ln/>
        </p:spPr>
        <p:txBody>
          <a:bodyPr/>
          <a:lstStyle>
            <a:lvl1pPr>
              <a:defRPr/>
            </a:lvl1pPr>
          </a:lstStyle>
          <a:p>
            <a:pPr>
              <a:defRPr/>
            </a:pPr>
            <a:endParaRPr lang="es-ES" altLang="es-AR"/>
          </a:p>
        </p:txBody>
      </p:sp>
      <p:sp>
        <p:nvSpPr>
          <p:cNvPr id="6" name="Rectangle 5">
            <a:extLst>
              <a:ext uri="{FF2B5EF4-FFF2-40B4-BE49-F238E27FC236}">
                <a16:creationId xmlns="" xmlns:a16="http://schemas.microsoft.com/office/drawing/2014/main" id="{B10DE3C2-6966-4FBA-A6A6-B88EFE7B4A88}"/>
              </a:ext>
            </a:extLst>
          </p:cNvPr>
          <p:cNvSpPr>
            <a:spLocks noGrp="1" noChangeArrowheads="1"/>
          </p:cNvSpPr>
          <p:nvPr>
            <p:ph type="ftr" sz="quarter" idx="11"/>
          </p:nvPr>
        </p:nvSpPr>
        <p:spPr>
          <a:ln/>
        </p:spPr>
        <p:txBody>
          <a:bodyPr/>
          <a:lstStyle>
            <a:lvl1pPr>
              <a:defRPr/>
            </a:lvl1pPr>
          </a:lstStyle>
          <a:p>
            <a:pPr>
              <a:defRPr/>
            </a:pPr>
            <a:endParaRPr lang="es-ES" altLang="es-AR"/>
          </a:p>
        </p:txBody>
      </p:sp>
      <p:sp>
        <p:nvSpPr>
          <p:cNvPr id="7" name="Rectangle 6">
            <a:extLst>
              <a:ext uri="{FF2B5EF4-FFF2-40B4-BE49-F238E27FC236}">
                <a16:creationId xmlns="" xmlns:a16="http://schemas.microsoft.com/office/drawing/2014/main" id="{457E73E2-3015-45C9-94D8-E3F493300897}"/>
              </a:ext>
            </a:extLst>
          </p:cNvPr>
          <p:cNvSpPr>
            <a:spLocks noGrp="1" noChangeArrowheads="1"/>
          </p:cNvSpPr>
          <p:nvPr>
            <p:ph type="sldNum" sz="quarter" idx="12"/>
          </p:nvPr>
        </p:nvSpPr>
        <p:spPr>
          <a:ln/>
        </p:spPr>
        <p:txBody>
          <a:bodyPr/>
          <a:lstStyle>
            <a:lvl1pPr>
              <a:defRPr/>
            </a:lvl1pPr>
          </a:lstStyle>
          <a:p>
            <a:pPr>
              <a:defRPr/>
            </a:pPr>
            <a:fld id="{4E573A38-500D-4E71-93A1-3E1F319406A5}" type="slidenum">
              <a:rPr lang="es-ES" altLang="es-AR"/>
              <a:pPr>
                <a:defRPr/>
              </a:pPr>
              <a:t>‹Nº›</a:t>
            </a:fld>
            <a:endParaRPr lang="es-ES" altLang="es-AR"/>
          </a:p>
        </p:txBody>
      </p:sp>
    </p:spTree>
    <p:extLst>
      <p:ext uri="{BB962C8B-B14F-4D97-AF65-F5344CB8AC3E}">
        <p14:creationId xmlns:p14="http://schemas.microsoft.com/office/powerpoint/2010/main" val="1717422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 xmlns:a16="http://schemas.microsoft.com/office/drawing/2014/main" id="{5F5D39B5-97CD-4E0E-A2C6-1C986B464F10}"/>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AR"/>
              <a:t>Haga clic para modificar el estilo de título del patrón</a:t>
            </a:r>
          </a:p>
        </p:txBody>
      </p:sp>
      <p:sp>
        <p:nvSpPr>
          <p:cNvPr id="1027" name="Rectangle 3">
            <a:extLst>
              <a:ext uri="{FF2B5EF4-FFF2-40B4-BE49-F238E27FC236}">
                <a16:creationId xmlns="" xmlns:a16="http://schemas.microsoft.com/office/drawing/2014/main" id="{5E14ACB9-E45D-4521-82A5-40F7512FDB08}"/>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AR"/>
              <a:t>Haga clic para modificar el estilo de texto del patrón</a:t>
            </a:r>
          </a:p>
          <a:p>
            <a:pPr lvl="1"/>
            <a:r>
              <a:rPr lang="es-ES" altLang="es-AR"/>
              <a:t>Segundo nivel</a:t>
            </a:r>
          </a:p>
          <a:p>
            <a:pPr lvl="2"/>
            <a:r>
              <a:rPr lang="es-ES" altLang="es-AR"/>
              <a:t>Tercer nivel</a:t>
            </a:r>
          </a:p>
          <a:p>
            <a:pPr lvl="3"/>
            <a:r>
              <a:rPr lang="es-ES" altLang="es-AR"/>
              <a:t>Cuarto nivel</a:t>
            </a:r>
          </a:p>
          <a:p>
            <a:pPr lvl="4"/>
            <a:r>
              <a:rPr lang="es-ES" altLang="es-AR"/>
              <a:t>Quinto nivel</a:t>
            </a:r>
          </a:p>
        </p:txBody>
      </p:sp>
      <p:sp>
        <p:nvSpPr>
          <p:cNvPr id="1028" name="Rectangle 4">
            <a:extLst>
              <a:ext uri="{FF2B5EF4-FFF2-40B4-BE49-F238E27FC236}">
                <a16:creationId xmlns="" xmlns:a16="http://schemas.microsoft.com/office/drawing/2014/main" id="{74F73392-6D84-47F9-8109-DF51E89872C8}"/>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a:defRPr/>
            </a:pPr>
            <a:endParaRPr lang="es-ES" altLang="es-AR"/>
          </a:p>
        </p:txBody>
      </p:sp>
      <p:sp>
        <p:nvSpPr>
          <p:cNvPr id="1029" name="Rectangle 5">
            <a:extLst>
              <a:ext uri="{FF2B5EF4-FFF2-40B4-BE49-F238E27FC236}">
                <a16:creationId xmlns="" xmlns:a16="http://schemas.microsoft.com/office/drawing/2014/main" id="{38535BBF-B6E5-4D87-A9F7-757B512E56A4}"/>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s-ES" altLang="es-AR"/>
          </a:p>
        </p:txBody>
      </p:sp>
      <p:sp>
        <p:nvSpPr>
          <p:cNvPr id="1030" name="Rectangle 6">
            <a:extLst>
              <a:ext uri="{FF2B5EF4-FFF2-40B4-BE49-F238E27FC236}">
                <a16:creationId xmlns="" xmlns:a16="http://schemas.microsoft.com/office/drawing/2014/main" id="{047657EE-20B3-4AC0-971F-81D8738FD053}"/>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34178C2E-1DD2-4FD8-90CC-6339D6C2D4A2}" type="slidenum">
              <a:rPr lang="es-ES" altLang="es-AR"/>
              <a:pPr>
                <a:defRPr/>
              </a:pPr>
              <a:t>‹Nº›</a:t>
            </a:fld>
            <a:endParaRPr lang="es-ES" altLang="es-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4.gif"/><Relationship Id="rId4" Type="http://schemas.openxmlformats.org/officeDocument/2006/relationships/image" Target="../media/image23.gif"/></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8" Type="http://schemas.openxmlformats.org/officeDocument/2006/relationships/hyperlink" Target="http://es.wikipedia.org/wiki/Tom%C3%B3grafo" TargetMode="External"/><Relationship Id="rId13" Type="http://schemas.openxmlformats.org/officeDocument/2006/relationships/hyperlink" Target="http://es.wikipedia.org/wiki/Corteza_electr%C3%B3nica" TargetMode="External"/><Relationship Id="rId3" Type="http://schemas.openxmlformats.org/officeDocument/2006/relationships/hyperlink" Target="http://es.wikipedia.org/wiki/Diagn%C3%B3stico" TargetMode="External"/><Relationship Id="rId7" Type="http://schemas.openxmlformats.org/officeDocument/2006/relationships/hyperlink" Target="http://es.wikipedia.org/wiki/Intravenosa" TargetMode="External"/><Relationship Id="rId12" Type="http://schemas.openxmlformats.org/officeDocument/2006/relationships/hyperlink" Target="http://es.wikipedia.org/wiki/Electr%C3%B3n"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es.wikipedia.org/wiki/Inyecci%C3%B3n_(medicina)" TargetMode="External"/><Relationship Id="rId11" Type="http://schemas.openxmlformats.org/officeDocument/2006/relationships/hyperlink" Target="http://es.wikipedia.org/wiki/Positr%C3%B3n" TargetMode="External"/><Relationship Id="rId5" Type="http://schemas.openxmlformats.org/officeDocument/2006/relationships/hyperlink" Target="http://es.wikipedia.org/wiki/Vida_media" TargetMode="External"/><Relationship Id="rId15" Type="http://schemas.openxmlformats.org/officeDocument/2006/relationships/hyperlink" Target="http://es.wikipedia.org/wiki/Detector" TargetMode="External"/><Relationship Id="rId10" Type="http://schemas.openxmlformats.org/officeDocument/2006/relationships/hyperlink" Target="http://es.wikipedia.org/wiki/Rayos_gamma" TargetMode="External"/><Relationship Id="rId4" Type="http://schemas.openxmlformats.org/officeDocument/2006/relationships/hyperlink" Target="http://es.wikipedia.org/wiki/Metabolismo" TargetMode="External"/><Relationship Id="rId9" Type="http://schemas.openxmlformats.org/officeDocument/2006/relationships/hyperlink" Target="http://es.wikipedia.org/wiki/Fot%C3%B3n" TargetMode="External"/><Relationship Id="rId14" Type="http://schemas.openxmlformats.org/officeDocument/2006/relationships/hyperlink" Target="http://es.wikipedia.org/wiki/Energ%C3%ADa"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39.wmf"/><Relationship Id="rId3" Type="http://schemas.openxmlformats.org/officeDocument/2006/relationships/notesSlide" Target="../notesSlides/notesSlide19.xml"/><Relationship Id="rId7" Type="http://schemas.openxmlformats.org/officeDocument/2006/relationships/image" Target="../media/image36.wmf"/><Relationship Id="rId12"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38.wmf"/><Relationship Id="rId5" Type="http://schemas.openxmlformats.org/officeDocument/2006/relationships/image" Target="../media/image35.wmf"/><Relationship Id="rId15" Type="http://schemas.openxmlformats.org/officeDocument/2006/relationships/image" Target="../media/image40.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37.wmf"/><Relationship Id="rId14" Type="http://schemas.openxmlformats.org/officeDocument/2006/relationships/oleObject" Target="../embeddings/oleObject6.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41.wmf"/><Relationship Id="rId4" Type="http://schemas.openxmlformats.org/officeDocument/2006/relationships/oleObject" Target="../embeddings/oleObject7.bin"/></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22.xml"/><Relationship Id="rId7" Type="http://schemas.openxmlformats.org/officeDocument/2006/relationships/image" Target="../media/image45.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9.bin"/><Relationship Id="rId5" Type="http://schemas.openxmlformats.org/officeDocument/2006/relationships/image" Target="../media/image44.wmf"/><Relationship Id="rId4" Type="http://schemas.openxmlformats.org/officeDocument/2006/relationships/oleObject" Target="../embeddings/oleObject8.bin"/><Relationship Id="rId9" Type="http://schemas.openxmlformats.org/officeDocument/2006/relationships/image" Target="../media/image46.wmf"/></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70.emf"/><Relationship Id="rId4" Type="http://schemas.openxmlformats.org/officeDocument/2006/relationships/oleObject" Target="../embeddings/oleObject11.bin"/></Relationships>
</file>

<file path=ppt/slides/_rels/slide65.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reactor">
            <a:extLst>
              <a:ext uri="{FF2B5EF4-FFF2-40B4-BE49-F238E27FC236}">
                <a16:creationId xmlns="" xmlns:a16="http://schemas.microsoft.com/office/drawing/2014/main" id="{1C71C017-4026-4A69-8A0D-5FFD937175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139" y="422656"/>
            <a:ext cx="2498939" cy="3231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fatman">
            <a:extLst>
              <a:ext uri="{FF2B5EF4-FFF2-40B4-BE49-F238E27FC236}">
                <a16:creationId xmlns="" xmlns:a16="http://schemas.microsoft.com/office/drawing/2014/main" id="{9AF82DC0-02EB-465E-B79F-307F113B98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9832" y="5616811"/>
            <a:ext cx="1562317" cy="11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9">
            <a:extLst>
              <a:ext uri="{FF2B5EF4-FFF2-40B4-BE49-F238E27FC236}">
                <a16:creationId xmlns="" xmlns:a16="http://schemas.microsoft.com/office/drawing/2014/main" id="{3EFA56F3-A664-4DFF-8950-2025EC926461}"/>
              </a:ext>
            </a:extLst>
          </p:cNvPr>
          <p:cNvPicPr>
            <a:picLocks noChangeAspect="1"/>
          </p:cNvPicPr>
          <p:nvPr/>
        </p:nvPicPr>
        <p:blipFill>
          <a:blip r:embed="rId4"/>
          <a:stretch>
            <a:fillRect/>
          </a:stretch>
        </p:blipFill>
        <p:spPr>
          <a:xfrm>
            <a:off x="3139642" y="406072"/>
            <a:ext cx="1531718" cy="1531718"/>
          </a:xfrm>
          <a:prstGeom prst="rect">
            <a:avLst/>
          </a:prstGeom>
        </p:spPr>
      </p:pic>
      <p:pic>
        <p:nvPicPr>
          <p:cNvPr id="11" name="Imagen 10">
            <a:extLst>
              <a:ext uri="{FF2B5EF4-FFF2-40B4-BE49-F238E27FC236}">
                <a16:creationId xmlns="" xmlns:a16="http://schemas.microsoft.com/office/drawing/2014/main" id="{6826F4FC-8715-42F9-A528-AE92CBC62881}"/>
              </a:ext>
            </a:extLst>
          </p:cNvPr>
          <p:cNvPicPr>
            <a:picLocks noChangeAspect="1"/>
          </p:cNvPicPr>
          <p:nvPr/>
        </p:nvPicPr>
        <p:blipFill>
          <a:blip r:embed="rId5"/>
          <a:stretch>
            <a:fillRect/>
          </a:stretch>
        </p:blipFill>
        <p:spPr>
          <a:xfrm>
            <a:off x="5412148" y="3790633"/>
            <a:ext cx="3423461" cy="1788758"/>
          </a:xfrm>
          <a:prstGeom prst="rect">
            <a:avLst/>
          </a:prstGeom>
        </p:spPr>
      </p:pic>
      <p:pic>
        <p:nvPicPr>
          <p:cNvPr id="7" name="Picture 8" descr="220px-PET-image">
            <a:extLst>
              <a:ext uri="{FF2B5EF4-FFF2-40B4-BE49-F238E27FC236}">
                <a16:creationId xmlns="" xmlns:a16="http://schemas.microsoft.com/office/drawing/2014/main" id="{DD318ADF-6AFB-4C31-9860-95321B5BA3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1261" y="2038376"/>
            <a:ext cx="1548480" cy="1752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a:extLst>
              <a:ext uri="{FF2B5EF4-FFF2-40B4-BE49-F238E27FC236}">
                <a16:creationId xmlns="" xmlns:a16="http://schemas.microsoft.com/office/drawing/2014/main" id="{5C5A6A20-17CB-45EB-98F1-A73F22AE7782}"/>
              </a:ext>
            </a:extLst>
          </p:cNvPr>
          <p:cNvPicPr>
            <a:picLocks noChangeAspect="1"/>
          </p:cNvPicPr>
          <p:nvPr/>
        </p:nvPicPr>
        <p:blipFill>
          <a:blip r:embed="rId7"/>
          <a:stretch>
            <a:fillRect/>
          </a:stretch>
        </p:blipFill>
        <p:spPr>
          <a:xfrm>
            <a:off x="5406610" y="1003028"/>
            <a:ext cx="3429000" cy="2571750"/>
          </a:xfrm>
          <a:prstGeom prst="rect">
            <a:avLst/>
          </a:prstGeom>
        </p:spPr>
      </p:pic>
      <p:sp>
        <p:nvSpPr>
          <p:cNvPr id="5" name="CuadroTexto 4">
            <a:extLst>
              <a:ext uri="{FF2B5EF4-FFF2-40B4-BE49-F238E27FC236}">
                <a16:creationId xmlns="" xmlns:a16="http://schemas.microsoft.com/office/drawing/2014/main" id="{E257CDFE-D847-4647-92EB-3E418B1FB4E0}"/>
              </a:ext>
            </a:extLst>
          </p:cNvPr>
          <p:cNvSpPr txBox="1"/>
          <p:nvPr/>
        </p:nvSpPr>
        <p:spPr>
          <a:xfrm>
            <a:off x="5412149" y="395188"/>
            <a:ext cx="3417923" cy="461665"/>
          </a:xfrm>
          <a:prstGeom prst="rect">
            <a:avLst/>
          </a:prstGeom>
          <a:noFill/>
        </p:spPr>
        <p:txBody>
          <a:bodyPr wrap="none" rtlCol="0">
            <a:spAutoFit/>
          </a:bodyPr>
          <a:lstStyle/>
          <a:p>
            <a:r>
              <a:rPr lang="es-ES" b="1" dirty="0">
                <a:solidFill>
                  <a:srgbClr val="FFC000"/>
                </a:solidFill>
                <a:latin typeface="DejaVu Sans" pitchFamily="34" charset="0"/>
                <a:ea typeface="DejaVu Sans" pitchFamily="34" charset="0"/>
                <a:cs typeface="DejaVu Sans" pitchFamily="34" charset="0"/>
              </a:rPr>
              <a:t>QUÍMICA </a:t>
            </a:r>
            <a:r>
              <a:rPr lang="es-ES" b="1" dirty="0" smtClean="0">
                <a:solidFill>
                  <a:srgbClr val="FFC000"/>
                </a:solidFill>
                <a:latin typeface="DejaVu Sans" pitchFamily="34" charset="0"/>
                <a:ea typeface="DejaVu Sans" pitchFamily="34" charset="0"/>
                <a:cs typeface="DejaVu Sans" pitchFamily="34" charset="0"/>
              </a:rPr>
              <a:t>NUCLEAR</a:t>
            </a:r>
            <a:endParaRPr lang="es-AR" b="1" dirty="0">
              <a:solidFill>
                <a:srgbClr val="FFC000"/>
              </a:solidFill>
              <a:latin typeface="DejaVu Sans" pitchFamily="34" charset="0"/>
              <a:ea typeface="DejaVu Sans" pitchFamily="34" charset="0"/>
              <a:cs typeface="DejaVu Sans" pitchFamily="34" charset="0"/>
            </a:endParaRPr>
          </a:p>
        </p:txBody>
      </p:sp>
      <p:pic>
        <p:nvPicPr>
          <p:cNvPr id="4" name="Imagen 3">
            <a:extLst>
              <a:ext uri="{FF2B5EF4-FFF2-40B4-BE49-F238E27FC236}">
                <a16:creationId xmlns="" xmlns:a16="http://schemas.microsoft.com/office/drawing/2014/main" id="{6753CA46-EC1A-4624-8204-46DAEFF802F9}"/>
              </a:ext>
            </a:extLst>
          </p:cNvPr>
          <p:cNvPicPr>
            <a:picLocks noChangeAspect="1"/>
          </p:cNvPicPr>
          <p:nvPr/>
        </p:nvPicPr>
        <p:blipFill>
          <a:blip r:embed="rId8"/>
          <a:stretch>
            <a:fillRect/>
          </a:stretch>
        </p:blipFill>
        <p:spPr>
          <a:xfrm>
            <a:off x="116425" y="4050281"/>
            <a:ext cx="3642236" cy="2057379"/>
          </a:xfrm>
          <a:prstGeom prst="rect">
            <a:avLst/>
          </a:prstGeom>
        </p:spPr>
      </p:pic>
    </p:spTree>
    <p:extLst>
      <p:ext uri="{BB962C8B-B14F-4D97-AF65-F5344CB8AC3E}">
        <p14:creationId xmlns:p14="http://schemas.microsoft.com/office/powerpoint/2010/main" val="29352007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641B3A36-8982-4D86-B9C1-626715AB1124}"/>
              </a:ext>
            </a:extLst>
          </p:cNvPr>
          <p:cNvSpPr>
            <a:spLocks noGrp="1"/>
          </p:cNvSpPr>
          <p:nvPr>
            <p:ph type="title"/>
          </p:nvPr>
        </p:nvSpPr>
        <p:spPr>
          <a:xfrm>
            <a:off x="685800" y="411163"/>
            <a:ext cx="7772400" cy="1143000"/>
          </a:xfrm>
        </p:spPr>
        <p:txBody>
          <a:bodyPr/>
          <a:lstStyle/>
          <a:p>
            <a:r>
              <a:rPr lang="es-ES" dirty="0"/>
              <a:t>Isótopos del C</a:t>
            </a:r>
            <a:endParaRPr lang="es-AR" dirty="0"/>
          </a:p>
        </p:txBody>
      </p:sp>
      <mc:AlternateContent xmlns:mc="http://schemas.openxmlformats.org/markup-compatibility/2006" xmlns:a14="http://schemas.microsoft.com/office/drawing/2010/main">
        <mc:Choice Requires="a14">
          <p:sp>
            <p:nvSpPr>
              <p:cNvPr id="3" name="CuadroTexto 2">
                <a:extLst>
                  <a:ext uri="{FF2B5EF4-FFF2-40B4-BE49-F238E27FC236}">
                    <a16:creationId xmlns="" xmlns:a16="http://schemas.microsoft.com/office/drawing/2014/main" id="{9BE14199-CF9E-4843-BE3A-6C1A5314FD79}"/>
                  </a:ext>
                </a:extLst>
              </p:cNvPr>
              <p:cNvSpPr txBox="1"/>
              <p:nvPr/>
            </p:nvSpPr>
            <p:spPr>
              <a:xfrm>
                <a:off x="1368760" y="2204864"/>
                <a:ext cx="7558608" cy="3438634"/>
              </a:xfrm>
              <a:prstGeom prst="rect">
                <a:avLst/>
              </a:prstGeom>
              <a:noFill/>
            </p:spPr>
            <p:txBody>
              <a:bodyPr wrap="square" rtlCol="0">
                <a:spAutoFit/>
              </a:bodyPr>
              <a:lstStyle/>
              <a:p>
                <a14:m>
                  <m:oMath xmlns:m="http://schemas.openxmlformats.org/officeDocument/2006/math">
                    <m:sPre>
                      <m:sPrePr>
                        <m:ctrlPr>
                          <a:rPr lang="es-ES" sz="3600" i="1" smtClean="0">
                            <a:latin typeface="Cambria Math"/>
                          </a:rPr>
                        </m:ctrlPr>
                      </m:sPrePr>
                      <m:sub>
                        <m:r>
                          <a:rPr lang="es-ES" sz="3600" b="0" i="1" smtClean="0">
                            <a:latin typeface="Cambria Math" panose="02040503050406030204" pitchFamily="18" charset="0"/>
                          </a:rPr>
                          <m:t>6</m:t>
                        </m:r>
                      </m:sub>
                      <m:sup>
                        <m:r>
                          <a:rPr lang="es-ES" sz="3600" b="0" i="1" smtClean="0">
                            <a:latin typeface="Cambria Math" panose="02040503050406030204" pitchFamily="18" charset="0"/>
                          </a:rPr>
                          <m:t>11</m:t>
                        </m:r>
                      </m:sup>
                      <m:e>
                        <m:r>
                          <a:rPr lang="es-ES" sz="3600" b="0" i="1" smtClean="0">
                            <a:latin typeface="Cambria Math" panose="02040503050406030204" pitchFamily="18" charset="0"/>
                          </a:rPr>
                          <m:t>𝐶</m:t>
                        </m:r>
                      </m:e>
                    </m:sPre>
                  </m:oMath>
                </a14:m>
                <a:r>
                  <a:rPr lang="es-ES" sz="3600" dirty="0"/>
                  <a:t>     </a:t>
                </a:r>
                <a14:m>
                  <m:oMath xmlns:m="http://schemas.openxmlformats.org/officeDocument/2006/math">
                    <m:sPre>
                      <m:sPrePr>
                        <m:ctrlPr>
                          <a:rPr lang="es-ES" sz="3600" i="1" dirty="0" smtClean="0">
                            <a:latin typeface="Cambria Math"/>
                          </a:rPr>
                        </m:ctrlPr>
                      </m:sPrePr>
                      <m:sub>
                        <m:r>
                          <a:rPr lang="es-ES" sz="3600" b="0" i="1" dirty="0" smtClean="0">
                            <a:latin typeface="Cambria Math" panose="02040503050406030204" pitchFamily="18" charset="0"/>
                          </a:rPr>
                          <m:t>6</m:t>
                        </m:r>
                      </m:sub>
                      <m:sup>
                        <m:r>
                          <a:rPr lang="es-ES" sz="3600" b="0" i="1" smtClean="0">
                            <a:latin typeface="Cambria Math" panose="02040503050406030204" pitchFamily="18" charset="0"/>
                          </a:rPr>
                          <m:t>12</m:t>
                        </m:r>
                      </m:sup>
                      <m:e>
                        <m:r>
                          <a:rPr lang="es-ES" sz="3600" b="0" i="1" smtClean="0">
                            <a:latin typeface="Cambria Math" panose="02040503050406030204" pitchFamily="18" charset="0"/>
                          </a:rPr>
                          <m:t>𝐶</m:t>
                        </m:r>
                      </m:e>
                    </m:sPre>
                    <m:r>
                      <a:rPr lang="es-ES" sz="3600" b="0" i="1" smtClean="0">
                        <a:latin typeface="Cambria Math" panose="02040503050406030204" pitchFamily="18" charset="0"/>
                      </a:rPr>
                      <m:t>      </m:t>
                    </m:r>
                    <m:sPre>
                      <m:sPrePr>
                        <m:ctrlPr>
                          <a:rPr lang="es-AR" sz="3600" i="1" smtClean="0">
                            <a:latin typeface="Cambria Math"/>
                          </a:rPr>
                        </m:ctrlPr>
                      </m:sPrePr>
                      <m:sub>
                        <m:r>
                          <a:rPr lang="es-ES" sz="3600" b="0" i="1" smtClean="0">
                            <a:latin typeface="Cambria Math" panose="02040503050406030204" pitchFamily="18" charset="0"/>
                          </a:rPr>
                          <m:t>6</m:t>
                        </m:r>
                      </m:sub>
                      <m:sup>
                        <m:r>
                          <a:rPr lang="es-ES" sz="3600" b="0" i="1" smtClean="0">
                            <a:latin typeface="Cambria Math" panose="02040503050406030204" pitchFamily="18" charset="0"/>
                          </a:rPr>
                          <m:t>13</m:t>
                        </m:r>
                      </m:sup>
                      <m:e>
                        <m:r>
                          <a:rPr lang="es-ES" sz="3600" b="0" i="1" smtClean="0">
                            <a:latin typeface="Cambria Math" panose="02040503050406030204" pitchFamily="18" charset="0"/>
                          </a:rPr>
                          <m:t>𝐶</m:t>
                        </m:r>
                      </m:e>
                    </m:sPre>
                    <m:r>
                      <a:rPr lang="es-ES" sz="3600" b="0" i="1" smtClean="0">
                        <a:latin typeface="Cambria Math" panose="02040503050406030204" pitchFamily="18" charset="0"/>
                      </a:rPr>
                      <m:t> </m:t>
                    </m:r>
                    <m:sPre>
                      <m:sPrePr>
                        <m:ctrlPr>
                          <a:rPr lang="es-ES" sz="3600" i="1" dirty="0" smtClean="0">
                            <a:latin typeface="Cambria Math"/>
                          </a:rPr>
                        </m:ctrlPr>
                      </m:sPrePr>
                      <m:sub>
                        <m:r>
                          <a:rPr lang="es-ES" sz="3600" b="0" i="1" dirty="0" smtClean="0">
                            <a:latin typeface="Cambria Math" panose="02040503050406030204" pitchFamily="18" charset="0"/>
                          </a:rPr>
                          <m:t>6</m:t>
                        </m:r>
                      </m:sub>
                      <m:sup>
                        <m:r>
                          <a:rPr lang="es-ES" sz="3600" b="0" i="1" smtClean="0">
                            <a:latin typeface="Cambria Math" panose="02040503050406030204" pitchFamily="18" charset="0"/>
                          </a:rPr>
                          <m:t>        14</m:t>
                        </m:r>
                      </m:sup>
                      <m:e>
                        <m:r>
                          <a:rPr lang="es-ES" sz="3600" b="0" i="1" smtClean="0">
                            <a:latin typeface="Cambria Math" panose="02040503050406030204" pitchFamily="18" charset="0"/>
                          </a:rPr>
                          <m:t>𝐶</m:t>
                        </m:r>
                        <m:r>
                          <a:rPr lang="es-ES" sz="3600" b="0" i="1" smtClean="0">
                            <a:latin typeface="Cambria Math" panose="02040503050406030204" pitchFamily="18" charset="0"/>
                          </a:rPr>
                          <m:t>      </m:t>
                        </m:r>
                        <m:sPre>
                          <m:sPrePr>
                            <m:ctrlPr>
                              <a:rPr lang="es-ES" sz="3600" b="0" i="1" smtClean="0">
                                <a:latin typeface="Cambria Math"/>
                              </a:rPr>
                            </m:ctrlPr>
                          </m:sPrePr>
                          <m:sub>
                            <m:r>
                              <a:rPr lang="es-ES" sz="3600" b="0" i="1" smtClean="0">
                                <a:latin typeface="Cambria Math" panose="02040503050406030204" pitchFamily="18" charset="0"/>
                              </a:rPr>
                              <m:t>6</m:t>
                            </m:r>
                          </m:sub>
                          <m:sup>
                            <m:r>
                              <a:rPr lang="es-ES" sz="3600" b="0" i="1" smtClean="0">
                                <a:latin typeface="Cambria Math" panose="02040503050406030204" pitchFamily="18" charset="0"/>
                              </a:rPr>
                              <m:t>15</m:t>
                            </m:r>
                          </m:sup>
                          <m:e>
                            <m:r>
                              <a:rPr lang="es-ES" sz="3600" b="0" i="1" smtClean="0">
                                <a:latin typeface="Cambria Math" panose="02040503050406030204" pitchFamily="18" charset="0"/>
                              </a:rPr>
                              <m:t>𝐶</m:t>
                            </m:r>
                          </m:e>
                        </m:sPre>
                        <m:r>
                          <a:rPr lang="es-ES" sz="3600" b="0" i="1" smtClean="0">
                            <a:latin typeface="Cambria Math" panose="02040503050406030204" pitchFamily="18" charset="0"/>
                          </a:rPr>
                          <m:t>  </m:t>
                        </m:r>
                      </m:e>
                    </m:sPre>
                  </m:oMath>
                </a14:m>
                <a:endParaRPr lang="es-ES" sz="3600" dirty="0"/>
              </a:p>
              <a:p>
                <a:r>
                  <a:rPr lang="es-ES" sz="3600" dirty="0"/>
                  <a:t> </a:t>
                </a:r>
              </a:p>
              <a:p>
                <a:r>
                  <a:rPr lang="es-ES" sz="3600" dirty="0"/>
                  <a:t>	       </a:t>
                </a:r>
              </a:p>
              <a:p>
                <a:r>
                  <a:rPr lang="es-ES" sz="3600" dirty="0"/>
                  <a:t>	     estables           inestables</a:t>
                </a:r>
              </a:p>
              <a:p>
                <a:endParaRPr lang="es-ES" dirty="0"/>
              </a:p>
              <a:p>
                <a:endParaRPr lang="es-ES" dirty="0"/>
              </a:p>
              <a:p>
                <a:r>
                  <a:rPr lang="es-ES" dirty="0"/>
                  <a:t> </a:t>
                </a:r>
                <a:r>
                  <a:rPr lang="es-AR" dirty="0"/>
                  <a:t>            </a:t>
                </a:r>
              </a:p>
            </p:txBody>
          </p:sp>
        </mc:Choice>
        <mc:Fallback xmlns="">
          <p:sp>
            <p:nvSpPr>
              <p:cNvPr id="3" name="CuadroTexto 2">
                <a:extLst>
                  <a:ext uri="{FF2B5EF4-FFF2-40B4-BE49-F238E27FC236}">
                    <a16:creationId xmlns:a16="http://schemas.microsoft.com/office/drawing/2014/main" id="{9BE14199-CF9E-4843-BE3A-6C1A5314FD79}"/>
                  </a:ext>
                </a:extLst>
              </p:cNvPr>
              <p:cNvSpPr txBox="1">
                <a:spLocks noRot="1" noChangeAspect="1" noMove="1" noResize="1" noEditPoints="1" noAdjustHandles="1" noChangeArrowheads="1" noChangeShapeType="1" noTextEdit="1"/>
              </p:cNvSpPr>
              <p:nvPr/>
            </p:nvSpPr>
            <p:spPr>
              <a:xfrm>
                <a:off x="1368760" y="2204864"/>
                <a:ext cx="7558608" cy="3438634"/>
              </a:xfrm>
              <a:prstGeom prst="rect">
                <a:avLst/>
              </a:prstGeom>
              <a:blipFill>
                <a:blip r:embed="rId2"/>
                <a:stretch>
                  <a:fillRect/>
                </a:stretch>
              </a:blipFill>
            </p:spPr>
            <p:txBody>
              <a:bodyPr/>
              <a:lstStyle/>
              <a:p>
                <a:r>
                  <a:rPr lang="es-AR">
                    <a:noFill/>
                  </a:rPr>
                  <a:t> </a:t>
                </a:r>
              </a:p>
            </p:txBody>
          </p:sp>
        </mc:Fallback>
      </mc:AlternateContent>
      <p:sp>
        <p:nvSpPr>
          <p:cNvPr id="4" name="Cerrar llave 3">
            <a:extLst>
              <a:ext uri="{FF2B5EF4-FFF2-40B4-BE49-F238E27FC236}">
                <a16:creationId xmlns="" xmlns:a16="http://schemas.microsoft.com/office/drawing/2014/main" id="{4B964B35-C3B2-4BE4-B101-DD981B5C4613}"/>
              </a:ext>
            </a:extLst>
          </p:cNvPr>
          <p:cNvSpPr/>
          <p:nvPr/>
        </p:nvSpPr>
        <p:spPr>
          <a:xfrm rot="5400000">
            <a:off x="3491880" y="2701012"/>
            <a:ext cx="504056" cy="1224136"/>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pic>
        <p:nvPicPr>
          <p:cNvPr id="7" name="Imagen 6">
            <a:extLst>
              <a:ext uri="{FF2B5EF4-FFF2-40B4-BE49-F238E27FC236}">
                <a16:creationId xmlns="" xmlns:a16="http://schemas.microsoft.com/office/drawing/2014/main" id="{844A3AC2-FA0A-4F5E-B075-A3BFF718D6DE}"/>
              </a:ext>
            </a:extLst>
          </p:cNvPr>
          <p:cNvPicPr>
            <a:picLocks noChangeAspect="1"/>
          </p:cNvPicPr>
          <p:nvPr/>
        </p:nvPicPr>
        <p:blipFill>
          <a:blip r:embed="rId3"/>
          <a:stretch>
            <a:fillRect/>
          </a:stretch>
        </p:blipFill>
        <p:spPr>
          <a:xfrm>
            <a:off x="5868144" y="3020446"/>
            <a:ext cx="1243692" cy="624578"/>
          </a:xfrm>
          <a:prstGeom prst="rect">
            <a:avLst/>
          </a:prstGeom>
        </p:spPr>
      </p:pic>
    </p:spTree>
    <p:extLst>
      <p:ext uri="{BB962C8B-B14F-4D97-AF65-F5344CB8AC3E}">
        <p14:creationId xmlns:p14="http://schemas.microsoft.com/office/powerpoint/2010/main" val="15745753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D2047A0-40D8-43AD-810E-0D0863F925C5}"/>
              </a:ext>
            </a:extLst>
          </p:cNvPr>
          <p:cNvSpPr>
            <a:spLocks noGrp="1"/>
          </p:cNvSpPr>
          <p:nvPr>
            <p:ph type="title"/>
          </p:nvPr>
        </p:nvSpPr>
        <p:spPr>
          <a:xfrm>
            <a:off x="677818" y="218730"/>
            <a:ext cx="7772400" cy="1143000"/>
          </a:xfrm>
        </p:spPr>
        <p:txBody>
          <a:bodyPr/>
          <a:lstStyle/>
          <a:p>
            <a:r>
              <a:rPr lang="es-ES" dirty="0"/>
              <a:t>Isótopos Radiactivos</a:t>
            </a:r>
            <a:endParaRPr lang="es-AR" dirty="0"/>
          </a:p>
        </p:txBody>
      </p:sp>
      <p:sp>
        <p:nvSpPr>
          <p:cNvPr id="3" name="CuadroTexto 2">
            <a:extLst>
              <a:ext uri="{FF2B5EF4-FFF2-40B4-BE49-F238E27FC236}">
                <a16:creationId xmlns="" xmlns:a16="http://schemas.microsoft.com/office/drawing/2014/main" id="{4C71D854-2D04-4650-A069-75CC45DAD5F2}"/>
              </a:ext>
            </a:extLst>
          </p:cNvPr>
          <p:cNvSpPr txBox="1"/>
          <p:nvPr/>
        </p:nvSpPr>
        <p:spPr>
          <a:xfrm>
            <a:off x="472961" y="1527425"/>
            <a:ext cx="8198078" cy="2419124"/>
          </a:xfrm>
          <a:prstGeom prst="rect">
            <a:avLst/>
          </a:prstGeom>
          <a:noFill/>
        </p:spPr>
        <p:txBody>
          <a:bodyPr wrap="none" rtlCol="0">
            <a:spAutoFit/>
          </a:bodyPr>
          <a:lstStyle/>
          <a:p>
            <a:pPr marL="342900" indent="-342900" algn="just" eaLnBrk="1" hangingPunct="1">
              <a:lnSpc>
                <a:spcPct val="90000"/>
              </a:lnSpc>
              <a:buFont typeface="Arial" panose="020B0604020202020204" pitchFamily="34" charset="0"/>
              <a:buChar char="•"/>
            </a:pPr>
            <a:r>
              <a:rPr lang="en-US" sz="2800" dirty="0">
                <a:solidFill>
                  <a:schemeClr val="tx2"/>
                </a:solidFill>
              </a:rPr>
              <a:t>Los </a:t>
            </a:r>
            <a:r>
              <a:rPr lang="en-US" sz="2800" dirty="0" err="1">
                <a:solidFill>
                  <a:schemeClr val="tx2"/>
                </a:solidFill>
              </a:rPr>
              <a:t>Isótopos</a:t>
            </a:r>
            <a:r>
              <a:rPr lang="en-US" sz="2800" dirty="0">
                <a:solidFill>
                  <a:schemeClr val="tx2"/>
                </a:solidFill>
              </a:rPr>
              <a:t> de </a:t>
            </a:r>
            <a:r>
              <a:rPr lang="en-US" sz="2800" dirty="0" err="1">
                <a:solidFill>
                  <a:schemeClr val="tx2"/>
                </a:solidFill>
              </a:rPr>
              <a:t>algunos</a:t>
            </a:r>
            <a:r>
              <a:rPr lang="en-US" sz="2800" dirty="0">
                <a:solidFill>
                  <a:schemeClr val="tx2"/>
                </a:solidFill>
              </a:rPr>
              <a:t> </a:t>
            </a:r>
            <a:r>
              <a:rPr lang="en-US" altLang="es-AR" sz="2800" dirty="0" err="1">
                <a:solidFill>
                  <a:schemeClr val="tx2"/>
                </a:solidFill>
              </a:rPr>
              <a:t>elementos</a:t>
            </a:r>
            <a:r>
              <a:rPr lang="en-US" altLang="es-AR" sz="2800" dirty="0">
                <a:solidFill>
                  <a:schemeClr val="tx2"/>
                </a:solidFill>
              </a:rPr>
              <a:t> </a:t>
            </a:r>
            <a:r>
              <a:rPr lang="en-US" altLang="es-AR" sz="2800" dirty="0" err="1">
                <a:solidFill>
                  <a:srgbClr val="00B0F0"/>
                </a:solidFill>
              </a:rPr>
              <a:t>espontáneamente</a:t>
            </a:r>
            <a:r>
              <a:rPr lang="en-US" altLang="es-AR" sz="2800" dirty="0"/>
              <a:t> </a:t>
            </a:r>
          </a:p>
          <a:p>
            <a:pPr algn="just" eaLnBrk="1" hangingPunct="1">
              <a:lnSpc>
                <a:spcPct val="90000"/>
              </a:lnSpc>
            </a:pPr>
            <a:r>
              <a:rPr lang="en-US" altLang="es-AR" sz="2800" dirty="0" err="1"/>
              <a:t>emiten</a:t>
            </a:r>
            <a:r>
              <a:rPr lang="en-US" altLang="es-AR" sz="2800" dirty="0"/>
              <a:t> </a:t>
            </a:r>
            <a:r>
              <a:rPr lang="en-US" altLang="es-AR" sz="2800" dirty="0" err="1"/>
              <a:t>desde</a:t>
            </a:r>
            <a:r>
              <a:rPr lang="en-US" altLang="es-AR" sz="2800" dirty="0"/>
              <a:t> el </a:t>
            </a:r>
            <a:r>
              <a:rPr lang="en-US" altLang="es-AR" sz="2800" dirty="0" err="1">
                <a:solidFill>
                  <a:srgbClr val="00B0F0"/>
                </a:solidFill>
              </a:rPr>
              <a:t>núcleo</a:t>
            </a:r>
            <a:r>
              <a:rPr lang="en-US" altLang="es-AR" sz="2800" dirty="0"/>
              <a:t> </a:t>
            </a:r>
            <a:r>
              <a:rPr lang="en-US" altLang="es-AR" sz="2800" dirty="0" err="1"/>
              <a:t>partículas</a:t>
            </a:r>
            <a:r>
              <a:rPr lang="en-US" altLang="es-AR" sz="2800" dirty="0"/>
              <a:t> y </a:t>
            </a:r>
            <a:r>
              <a:rPr lang="en-US" altLang="es-AR" sz="2800" dirty="0" err="1"/>
              <a:t>energía</a:t>
            </a:r>
            <a:r>
              <a:rPr lang="en-US" altLang="es-AR" sz="2800" dirty="0"/>
              <a:t>.</a:t>
            </a:r>
          </a:p>
          <a:p>
            <a:pPr algn="just" eaLnBrk="1" hangingPunct="1">
              <a:lnSpc>
                <a:spcPct val="90000"/>
              </a:lnSpc>
              <a:buFontTx/>
              <a:buNone/>
            </a:pPr>
            <a:endParaRPr lang="en-US" altLang="es-AR" sz="2800" dirty="0"/>
          </a:p>
          <a:p>
            <a:pPr marL="457200" indent="-457200" algn="just" eaLnBrk="1" hangingPunct="1">
              <a:lnSpc>
                <a:spcPct val="90000"/>
              </a:lnSpc>
              <a:buFont typeface="Arial" panose="020B0604020202020204" pitchFamily="34" charset="0"/>
              <a:buChar char="•"/>
            </a:pPr>
            <a:r>
              <a:rPr lang="en-US" altLang="es-AR" sz="2800" dirty="0"/>
              <a:t>Henri </a:t>
            </a:r>
            <a:r>
              <a:rPr lang="en-US" altLang="es-AR" sz="2800" dirty="0" err="1"/>
              <a:t>Beckerel</a:t>
            </a:r>
            <a:r>
              <a:rPr lang="en-US" altLang="es-AR" sz="2800" dirty="0"/>
              <a:t> </a:t>
            </a:r>
            <a:r>
              <a:rPr lang="en-US" altLang="es-AR" sz="2800" dirty="0" err="1"/>
              <a:t>en</a:t>
            </a:r>
            <a:r>
              <a:rPr lang="en-US" altLang="es-AR" sz="2800" dirty="0"/>
              <a:t> 1896 </a:t>
            </a:r>
            <a:r>
              <a:rPr lang="en-US" altLang="es-AR" sz="2800" dirty="0" err="1"/>
              <a:t>observó</a:t>
            </a:r>
            <a:r>
              <a:rPr lang="en-US" altLang="es-AR" sz="2800" dirty="0"/>
              <a:t> </a:t>
            </a:r>
            <a:r>
              <a:rPr lang="en-US" altLang="es-AR" sz="2800" dirty="0" err="1"/>
              <a:t>accidentalmente</a:t>
            </a:r>
            <a:endParaRPr lang="en-US" altLang="es-AR" sz="2800" dirty="0"/>
          </a:p>
          <a:p>
            <a:pPr algn="just" eaLnBrk="1" hangingPunct="1">
              <a:lnSpc>
                <a:spcPct val="90000"/>
              </a:lnSpc>
            </a:pPr>
            <a:r>
              <a:rPr lang="en-US" altLang="es-AR" sz="2800" dirty="0"/>
              <a:t>la </a:t>
            </a:r>
            <a:r>
              <a:rPr lang="en-US" altLang="es-AR" sz="2800" dirty="0" err="1"/>
              <a:t>radioactividad</a:t>
            </a:r>
            <a:r>
              <a:rPr lang="en-US" altLang="es-AR" sz="2800" dirty="0"/>
              <a:t> </a:t>
            </a:r>
            <a:r>
              <a:rPr lang="en-US" altLang="es-AR" sz="2800" dirty="0" err="1"/>
              <a:t>en</a:t>
            </a:r>
            <a:r>
              <a:rPr lang="en-US" altLang="es-AR" sz="2800" dirty="0"/>
              <a:t> sales de </a:t>
            </a:r>
            <a:r>
              <a:rPr lang="en-US" altLang="es-AR" sz="2800" dirty="0" err="1">
                <a:solidFill>
                  <a:srgbClr val="00B0F0"/>
                </a:solidFill>
              </a:rPr>
              <a:t>uranio</a:t>
            </a:r>
            <a:r>
              <a:rPr lang="en-US" altLang="es-AR" sz="2800" dirty="0">
                <a:solidFill>
                  <a:srgbClr val="00B0F0"/>
                </a:solidFill>
              </a:rPr>
              <a:t> (U) </a:t>
            </a:r>
            <a:r>
              <a:rPr lang="en-US" altLang="es-AR" sz="2800" dirty="0" err="1"/>
              <a:t>porque</a:t>
            </a:r>
            <a:r>
              <a:rPr lang="en-US" altLang="es-AR" sz="2800" dirty="0"/>
              <a:t> </a:t>
            </a:r>
            <a:r>
              <a:rPr lang="en-US" altLang="es-AR" sz="2800" dirty="0" err="1"/>
              <a:t>velaban</a:t>
            </a:r>
            <a:r>
              <a:rPr lang="en-US" altLang="es-AR" sz="2800" dirty="0"/>
              <a:t> </a:t>
            </a:r>
          </a:p>
          <a:p>
            <a:pPr algn="just" eaLnBrk="1" hangingPunct="1">
              <a:lnSpc>
                <a:spcPct val="90000"/>
              </a:lnSpc>
            </a:pPr>
            <a:r>
              <a:rPr lang="en-US" altLang="es-AR" sz="2800" dirty="0"/>
              <a:t>las </a:t>
            </a:r>
            <a:r>
              <a:rPr lang="en-US" altLang="es-AR" sz="2800" dirty="0" err="1"/>
              <a:t>placas</a:t>
            </a:r>
            <a:r>
              <a:rPr lang="en-US" altLang="es-AR" sz="2800" dirty="0"/>
              <a:t> </a:t>
            </a:r>
            <a:r>
              <a:rPr lang="en-US" altLang="es-AR" sz="2800" dirty="0" err="1"/>
              <a:t>fotográficas</a:t>
            </a:r>
            <a:endParaRPr lang="en-US" altLang="es-AR" sz="2800" dirty="0"/>
          </a:p>
        </p:txBody>
      </p:sp>
      <p:pic>
        <p:nvPicPr>
          <p:cNvPr id="4" name="Imagen 3">
            <a:extLst>
              <a:ext uri="{FF2B5EF4-FFF2-40B4-BE49-F238E27FC236}">
                <a16:creationId xmlns="" xmlns:a16="http://schemas.microsoft.com/office/drawing/2014/main" id="{9F5D2EFB-3B13-4B5F-8FC6-6F88D2CAC40F}"/>
              </a:ext>
            </a:extLst>
          </p:cNvPr>
          <p:cNvPicPr>
            <a:picLocks noChangeAspect="1"/>
          </p:cNvPicPr>
          <p:nvPr/>
        </p:nvPicPr>
        <p:blipFill>
          <a:blip r:embed="rId2"/>
          <a:stretch>
            <a:fillRect/>
          </a:stretch>
        </p:blipFill>
        <p:spPr>
          <a:xfrm>
            <a:off x="5029200" y="4044700"/>
            <a:ext cx="3429000" cy="2571750"/>
          </a:xfrm>
          <a:prstGeom prst="rect">
            <a:avLst/>
          </a:prstGeom>
        </p:spPr>
      </p:pic>
    </p:spTree>
    <p:extLst>
      <p:ext uri="{BB962C8B-B14F-4D97-AF65-F5344CB8AC3E}">
        <p14:creationId xmlns:p14="http://schemas.microsoft.com/office/powerpoint/2010/main" val="34202444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a:extLst>
              <a:ext uri="{FF2B5EF4-FFF2-40B4-BE49-F238E27FC236}">
                <a16:creationId xmlns="" xmlns:a16="http://schemas.microsoft.com/office/drawing/2014/main" id="{2FA38C0F-AEF1-494B-83BC-2AE85F9AA155}"/>
              </a:ext>
            </a:extLst>
          </p:cNvPr>
          <p:cNvSpPr>
            <a:spLocks noChangeArrowheads="1"/>
          </p:cNvSpPr>
          <p:nvPr/>
        </p:nvSpPr>
        <p:spPr bwMode="auto">
          <a:xfrm>
            <a:off x="685800" y="304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s-AR" sz="4400">
                <a:solidFill>
                  <a:schemeClr val="tx2"/>
                </a:solidFill>
              </a:rPr>
              <a:t>Marie and Pierre Curie</a:t>
            </a:r>
          </a:p>
        </p:txBody>
      </p:sp>
      <p:sp>
        <p:nvSpPr>
          <p:cNvPr id="9219" name="Rectangle 5">
            <a:extLst>
              <a:ext uri="{FF2B5EF4-FFF2-40B4-BE49-F238E27FC236}">
                <a16:creationId xmlns="" xmlns:a16="http://schemas.microsoft.com/office/drawing/2014/main" id="{D7C151C7-BD6E-4C5A-A65E-523CBCF5425B}"/>
              </a:ext>
            </a:extLst>
          </p:cNvPr>
          <p:cNvSpPr>
            <a:spLocks noChangeArrowheads="1"/>
          </p:cNvSpPr>
          <p:nvPr/>
        </p:nvSpPr>
        <p:spPr bwMode="auto">
          <a:xfrm>
            <a:off x="755650" y="1412875"/>
            <a:ext cx="7772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r>
              <a:rPr lang="en-US" altLang="es-AR" sz="2000"/>
              <a:t>Estudiantes de Becquerel</a:t>
            </a:r>
          </a:p>
          <a:p>
            <a:pPr eaLnBrk="1" hangingPunct="1"/>
            <a:r>
              <a:rPr lang="en-US" altLang="es-AR" sz="2000"/>
              <a:t>Comenzaron un estudio sistemático de otras sustancias radiactivas.</a:t>
            </a:r>
          </a:p>
          <a:p>
            <a:pPr eaLnBrk="1" hangingPunct="1"/>
            <a:r>
              <a:rPr lang="en-US" altLang="es-AR" sz="2000"/>
              <a:t>Notaron que las sales de U eran más radiactivas que el U puro.</a:t>
            </a:r>
          </a:p>
          <a:p>
            <a:pPr eaLnBrk="1" hangingPunct="1"/>
            <a:r>
              <a:rPr lang="en-US" altLang="es-AR" sz="2000"/>
              <a:t>Esta radiación “extra” es debida a la presencia de otro nuevo elemento al que llamaron radio (Ra)</a:t>
            </a:r>
          </a:p>
          <a:p>
            <a:pPr eaLnBrk="1" hangingPunct="1"/>
            <a:r>
              <a:rPr lang="en-US" altLang="es-AR" sz="2000"/>
              <a:t>Recibieron el premio Nobel en física junto con Becquerel en 1903.</a:t>
            </a:r>
          </a:p>
        </p:txBody>
      </p:sp>
      <p:pic>
        <p:nvPicPr>
          <p:cNvPr id="9220" name="Picture 6" descr="cuaderno Curie">
            <a:extLst>
              <a:ext uri="{FF2B5EF4-FFF2-40B4-BE49-F238E27FC236}">
                <a16:creationId xmlns="" xmlns:a16="http://schemas.microsoft.com/office/drawing/2014/main" id="{79F31209-46C3-4E95-827C-BD57441E59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3789363"/>
            <a:ext cx="3827463" cy="279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74901A83-5A3B-4CE9-876D-CDCB8F292BA8}"/>
              </a:ext>
            </a:extLst>
          </p:cNvPr>
          <p:cNvPicPr>
            <a:picLocks noChangeAspect="1"/>
          </p:cNvPicPr>
          <p:nvPr/>
        </p:nvPicPr>
        <p:blipFill>
          <a:blip r:embed="rId2"/>
          <a:stretch>
            <a:fillRect/>
          </a:stretch>
        </p:blipFill>
        <p:spPr>
          <a:xfrm>
            <a:off x="685463" y="2855926"/>
            <a:ext cx="7773074" cy="1146147"/>
          </a:xfrm>
          <a:prstGeom prst="rect">
            <a:avLst/>
          </a:prstGeom>
        </p:spPr>
      </p:pic>
      <p:pic>
        <p:nvPicPr>
          <p:cNvPr id="4" name="Imagen 3">
            <a:extLst>
              <a:ext uri="{FF2B5EF4-FFF2-40B4-BE49-F238E27FC236}">
                <a16:creationId xmlns="" xmlns:a16="http://schemas.microsoft.com/office/drawing/2014/main" id="{19345308-5913-46A5-A0CF-C74CCE40F0D0}"/>
              </a:ext>
            </a:extLst>
          </p:cNvPr>
          <p:cNvPicPr>
            <a:picLocks noChangeAspect="1"/>
          </p:cNvPicPr>
          <p:nvPr/>
        </p:nvPicPr>
        <p:blipFill>
          <a:blip r:embed="rId3"/>
          <a:stretch>
            <a:fillRect/>
          </a:stretch>
        </p:blipFill>
        <p:spPr>
          <a:xfrm>
            <a:off x="0" y="0"/>
            <a:ext cx="9144000" cy="6699504"/>
          </a:xfrm>
          <a:prstGeom prst="rect">
            <a:avLst/>
          </a:prstGeom>
        </p:spPr>
      </p:pic>
    </p:spTree>
    <p:extLst>
      <p:ext uri="{BB962C8B-B14F-4D97-AF65-F5344CB8AC3E}">
        <p14:creationId xmlns:p14="http://schemas.microsoft.com/office/powerpoint/2010/main" val="5678677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7652" y="94569"/>
            <a:ext cx="5657850" cy="4114801"/>
          </a:xfrm>
          <a:prstGeom prst="rect">
            <a:avLst/>
          </a:prstGeom>
          <a:noFill/>
          <a:extLst>
            <a:ext uri="{909E8E84-426E-40DD-AFC4-6F175D3DCCD1}">
              <a14:hiddenFill xmlns:a14="http://schemas.microsoft.com/office/drawing/2010/main">
                <a:solidFill>
                  <a:srgbClr val="FFFFFF"/>
                </a:solidFill>
              </a14:hiddenFill>
            </a:ext>
          </a:extLst>
        </p:spPr>
      </p:pic>
      <p:pic>
        <p:nvPicPr>
          <p:cNvPr id="120836" name="Picture 4" descr="Resultado de imagen para tabla de nucleidos comple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6577" y="4118248"/>
            <a:ext cx="3509426" cy="2632070"/>
          </a:xfrm>
          <a:prstGeom prst="rect">
            <a:avLst/>
          </a:prstGeom>
          <a:noFill/>
          <a:extLst>
            <a:ext uri="{909E8E84-426E-40DD-AFC4-6F175D3DCCD1}">
              <a14:hiddenFill xmlns:a14="http://schemas.microsoft.com/office/drawing/2010/main">
                <a:solidFill>
                  <a:srgbClr val="FFFFFF"/>
                </a:solidFill>
              </a14:hiddenFill>
            </a:ext>
          </a:extLst>
        </p:spPr>
      </p:pic>
      <p:pic>
        <p:nvPicPr>
          <p:cNvPr id="120838" name="Picture 6" descr="Resultado de imagen para tabla de nucleidos comple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045" y="4201552"/>
            <a:ext cx="2880320" cy="24654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7BC0EB2-F33C-41EE-A3DB-3A5206902B39}"/>
              </a:ext>
            </a:extLst>
          </p:cNvPr>
          <p:cNvSpPr>
            <a:spLocks noGrp="1"/>
          </p:cNvSpPr>
          <p:nvPr>
            <p:ph type="title"/>
          </p:nvPr>
        </p:nvSpPr>
        <p:spPr/>
        <p:txBody>
          <a:bodyPr/>
          <a:lstStyle/>
          <a:p>
            <a:endParaRPr lang="es-AR"/>
          </a:p>
        </p:txBody>
      </p:sp>
      <p:pic>
        <p:nvPicPr>
          <p:cNvPr id="3" name="Imagen 2">
            <a:extLst>
              <a:ext uri="{FF2B5EF4-FFF2-40B4-BE49-F238E27FC236}">
                <a16:creationId xmlns="" xmlns:a16="http://schemas.microsoft.com/office/drawing/2014/main" id="{6B55ED51-C72C-4A3A-A7AA-99ADD0ED1F12}"/>
              </a:ext>
            </a:extLst>
          </p:cNvPr>
          <p:cNvPicPr>
            <a:picLocks noChangeAspect="1"/>
          </p:cNvPicPr>
          <p:nvPr/>
        </p:nvPicPr>
        <p:blipFill>
          <a:blip r:embed="rId2"/>
          <a:stretch>
            <a:fillRect/>
          </a:stretch>
        </p:blipFill>
        <p:spPr>
          <a:xfrm>
            <a:off x="0" y="0"/>
            <a:ext cx="9144000" cy="6857999"/>
          </a:xfrm>
          <a:prstGeom prst="rect">
            <a:avLst/>
          </a:prstGeom>
        </p:spPr>
      </p:pic>
    </p:spTree>
    <p:extLst>
      <p:ext uri="{BB962C8B-B14F-4D97-AF65-F5344CB8AC3E}">
        <p14:creationId xmlns:p14="http://schemas.microsoft.com/office/powerpoint/2010/main" val="1317710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 xmlns:a16="http://schemas.microsoft.com/office/drawing/2014/main" id="{553E8AC6-E70A-45D1-BBCE-E72BCDBB9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447800"/>
            <a:ext cx="7924800"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5">
            <a:extLst>
              <a:ext uri="{FF2B5EF4-FFF2-40B4-BE49-F238E27FC236}">
                <a16:creationId xmlns="" xmlns:a16="http://schemas.microsoft.com/office/drawing/2014/main" id="{91128BAF-809B-4D78-9240-04631F8CD119}"/>
              </a:ext>
            </a:extLst>
          </p:cNvPr>
          <p:cNvSpPr txBox="1">
            <a:spLocks noChangeArrowheads="1"/>
          </p:cNvSpPr>
          <p:nvPr/>
        </p:nvSpPr>
        <p:spPr bwMode="auto">
          <a:xfrm>
            <a:off x="684213" y="1196975"/>
            <a:ext cx="8208962" cy="701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s-ES" altLang="es-AR" sz="4000"/>
              <a:t>Comportamiento de la radiactividad</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3">
            <a:extLst>
              <a:ext uri="{FF2B5EF4-FFF2-40B4-BE49-F238E27FC236}">
                <a16:creationId xmlns="" xmlns:a16="http://schemas.microsoft.com/office/drawing/2014/main" id="{59B31AB4-6056-464F-B21E-E2253DE35ACF}"/>
              </a:ext>
            </a:extLst>
          </p:cNvPr>
          <p:cNvSpPr txBox="1">
            <a:spLocks noChangeArrowheads="1"/>
          </p:cNvSpPr>
          <p:nvPr/>
        </p:nvSpPr>
        <p:spPr bwMode="auto">
          <a:xfrm>
            <a:off x="990600" y="593407"/>
            <a:ext cx="6705600" cy="5847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s-ES_tradnl" altLang="es-AR" sz="3200" dirty="0">
                <a:cs typeface="Times New Roman" panose="02020603050405020304" pitchFamily="18" charset="0"/>
              </a:rPr>
              <a:t>Radiactividad  Natural</a:t>
            </a:r>
            <a:endParaRPr lang="es-ES" altLang="es-AR" sz="3200" dirty="0">
              <a:cs typeface="Times New Roman" panose="02020603050405020304" pitchFamily="18" charset="0"/>
            </a:endParaRPr>
          </a:p>
        </p:txBody>
      </p:sp>
      <p:sp>
        <p:nvSpPr>
          <p:cNvPr id="20484" name="Text Box 4">
            <a:extLst>
              <a:ext uri="{FF2B5EF4-FFF2-40B4-BE49-F238E27FC236}">
                <a16:creationId xmlns="" xmlns:a16="http://schemas.microsoft.com/office/drawing/2014/main" id="{F44F6905-187D-4E1E-BD83-4E94FE2796F6}"/>
              </a:ext>
            </a:extLst>
          </p:cNvPr>
          <p:cNvSpPr txBox="1">
            <a:spLocks noChangeArrowheads="1"/>
          </p:cNvSpPr>
          <p:nvPr/>
        </p:nvSpPr>
        <p:spPr bwMode="auto">
          <a:xfrm>
            <a:off x="899592" y="1988840"/>
            <a:ext cx="8153400" cy="375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buFontTx/>
              <a:buChar char="•"/>
            </a:pPr>
            <a:r>
              <a:rPr lang="es-ES_tradnl" altLang="es-AR" sz="2800" dirty="0">
                <a:cs typeface="Times New Roman" panose="02020603050405020304" pitchFamily="18" charset="0"/>
              </a:rPr>
              <a:t>Emisión alfa</a:t>
            </a:r>
          </a:p>
          <a:p>
            <a:pPr eaLnBrk="1" hangingPunct="1">
              <a:spcBef>
                <a:spcPct val="50000"/>
              </a:spcBef>
              <a:buFontTx/>
              <a:buChar char="•"/>
            </a:pPr>
            <a:r>
              <a:rPr lang="es-ES_tradnl" altLang="es-AR" sz="2800" dirty="0">
                <a:cs typeface="Times New Roman" panose="02020603050405020304" pitchFamily="18" charset="0"/>
              </a:rPr>
              <a:t>Emisión beta ( </a:t>
            </a:r>
            <a:r>
              <a:rPr lang="es-ES_tradnl" altLang="es-AR" sz="2800" dirty="0">
                <a:cs typeface="Times New Roman" panose="02020603050405020304" pitchFamily="18" charset="0"/>
                <a:sym typeface="Symbol" panose="05050102010706020507" pitchFamily="18" charset="2"/>
              </a:rPr>
              <a:t></a:t>
            </a:r>
            <a:r>
              <a:rPr lang="es-ES_tradnl" altLang="es-AR" sz="2800" baseline="30000" dirty="0">
                <a:cs typeface="Times New Roman" panose="02020603050405020304" pitchFamily="18" charset="0"/>
                <a:sym typeface="Symbol" panose="05050102010706020507" pitchFamily="18" charset="2"/>
              </a:rPr>
              <a:t>-  </a:t>
            </a:r>
            <a:r>
              <a:rPr lang="es-ES_tradnl" altLang="es-AR" sz="2800" dirty="0">
                <a:cs typeface="Times New Roman" panose="02020603050405020304" pitchFamily="18" charset="0"/>
                <a:sym typeface="Symbol" panose="05050102010706020507" pitchFamily="18" charset="2"/>
              </a:rPr>
              <a:t>y </a:t>
            </a:r>
            <a:r>
              <a:rPr lang="es-ES_tradnl" altLang="es-AR" sz="2800" baseline="30000" dirty="0">
                <a:cs typeface="Times New Roman" panose="02020603050405020304" pitchFamily="18" charset="0"/>
                <a:sym typeface="Symbol" panose="05050102010706020507" pitchFamily="18" charset="2"/>
              </a:rPr>
              <a:t>+</a:t>
            </a:r>
            <a:r>
              <a:rPr lang="es-ES_tradnl" altLang="es-AR" sz="2800" dirty="0">
                <a:cs typeface="Times New Roman" panose="02020603050405020304" pitchFamily="18" charset="0"/>
                <a:sym typeface="Symbol" panose="05050102010706020507" pitchFamily="18" charset="2"/>
              </a:rPr>
              <a:t> )</a:t>
            </a:r>
            <a:r>
              <a:rPr lang="es-ES_tradnl" altLang="es-AR" sz="2800" baseline="30000" dirty="0">
                <a:cs typeface="Times New Roman" panose="02020603050405020304" pitchFamily="18" charset="0"/>
                <a:sym typeface="Symbol" panose="05050102010706020507" pitchFamily="18" charset="2"/>
              </a:rPr>
              <a:t> </a:t>
            </a:r>
            <a:endParaRPr lang="es-ES_tradnl" altLang="es-AR" sz="2800" dirty="0">
              <a:cs typeface="Times New Roman" panose="02020603050405020304" pitchFamily="18" charset="0"/>
            </a:endParaRPr>
          </a:p>
          <a:p>
            <a:pPr eaLnBrk="1" hangingPunct="1">
              <a:spcBef>
                <a:spcPct val="50000"/>
              </a:spcBef>
              <a:buFontTx/>
              <a:buChar char="•"/>
            </a:pPr>
            <a:r>
              <a:rPr lang="es-ES_tradnl" altLang="es-AR" sz="2800" dirty="0">
                <a:cs typeface="Times New Roman" panose="02020603050405020304" pitchFamily="18" charset="0"/>
              </a:rPr>
              <a:t>Emisión gamma</a:t>
            </a:r>
          </a:p>
          <a:p>
            <a:pPr eaLnBrk="1" hangingPunct="1">
              <a:spcBef>
                <a:spcPct val="50000"/>
              </a:spcBef>
              <a:buFontTx/>
              <a:buChar char="•"/>
            </a:pPr>
            <a:r>
              <a:rPr lang="es-ES_tradnl" altLang="es-AR" sz="2800" dirty="0">
                <a:cs typeface="Times New Roman" panose="02020603050405020304" pitchFamily="18" charset="0"/>
              </a:rPr>
              <a:t>Captura k</a:t>
            </a:r>
          </a:p>
          <a:p>
            <a:pPr eaLnBrk="1" hangingPunct="1">
              <a:spcBef>
                <a:spcPct val="50000"/>
              </a:spcBef>
              <a:buFontTx/>
              <a:buChar char="•"/>
            </a:pPr>
            <a:r>
              <a:rPr lang="es-ES_tradnl" altLang="es-AR" sz="2800" dirty="0">
                <a:cs typeface="Times New Roman" panose="02020603050405020304" pitchFamily="18" charset="0"/>
              </a:rPr>
              <a:t>Fisión espontánea (poco frecuente)</a:t>
            </a:r>
          </a:p>
          <a:p>
            <a:pPr eaLnBrk="1" hangingPunct="1">
              <a:spcBef>
                <a:spcPct val="50000"/>
              </a:spcBef>
              <a:buFontTx/>
              <a:buChar char="•"/>
            </a:pPr>
            <a:r>
              <a:rPr lang="es-ES_tradnl" altLang="es-AR" sz="2800" dirty="0">
                <a:cs typeface="Times New Roman" panose="02020603050405020304" pitchFamily="18" charset="0"/>
              </a:rPr>
              <a:t>Fusión</a:t>
            </a:r>
            <a:endParaRPr lang="es-ES" altLang="es-AR" sz="2800" dirty="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P spid="2048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alpha_20decay">
            <a:extLst>
              <a:ext uri="{FF2B5EF4-FFF2-40B4-BE49-F238E27FC236}">
                <a16:creationId xmlns="" xmlns:a16="http://schemas.microsoft.com/office/drawing/2014/main" id="{EBA2E025-57ED-406D-A954-8124B34F0BD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0"/>
            <a:ext cx="3154363"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3" descr="b-dec">
            <a:extLst>
              <a:ext uri="{FF2B5EF4-FFF2-40B4-BE49-F238E27FC236}">
                <a16:creationId xmlns="" xmlns:a16="http://schemas.microsoft.com/office/drawing/2014/main" id="{2F1B82BC-A3CF-4620-AE68-7811080D714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2438400"/>
            <a:ext cx="2765425"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descr="gamma-dec">
            <a:extLst>
              <a:ext uri="{FF2B5EF4-FFF2-40B4-BE49-F238E27FC236}">
                <a16:creationId xmlns="" xmlns:a16="http://schemas.microsoft.com/office/drawing/2014/main" id="{516413AF-44D6-412C-9608-F62D923C682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4876800"/>
            <a:ext cx="5668963"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5">
            <a:extLst>
              <a:ext uri="{FF2B5EF4-FFF2-40B4-BE49-F238E27FC236}">
                <a16:creationId xmlns="" xmlns:a16="http://schemas.microsoft.com/office/drawing/2014/main" id="{12F00E71-612A-456A-88DA-7C3EA37D7637}"/>
              </a:ext>
            </a:extLst>
          </p:cNvPr>
          <p:cNvSpPr txBox="1">
            <a:spLocks noChangeArrowheads="1"/>
          </p:cNvSpPr>
          <p:nvPr/>
        </p:nvSpPr>
        <p:spPr bwMode="auto">
          <a:xfrm>
            <a:off x="519113" y="779463"/>
            <a:ext cx="10779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s-ES" altLang="es-AR"/>
              <a:t>Alfa: </a:t>
            </a:r>
            <a:r>
              <a:rPr lang="es-ES" altLang="es-AR">
                <a:sym typeface="Symbol" panose="05050102010706020507" pitchFamily="18" charset="2"/>
              </a:rPr>
              <a:t></a:t>
            </a:r>
          </a:p>
        </p:txBody>
      </p:sp>
      <p:sp>
        <p:nvSpPr>
          <p:cNvPr id="32774" name="Text Box 6">
            <a:extLst>
              <a:ext uri="{FF2B5EF4-FFF2-40B4-BE49-F238E27FC236}">
                <a16:creationId xmlns="" xmlns:a16="http://schemas.microsoft.com/office/drawing/2014/main" id="{D9B3675B-C94C-4142-87FF-44524D95CC06}"/>
              </a:ext>
            </a:extLst>
          </p:cNvPr>
          <p:cNvSpPr txBox="1">
            <a:spLocks noChangeArrowheads="1"/>
          </p:cNvSpPr>
          <p:nvPr/>
        </p:nvSpPr>
        <p:spPr bwMode="auto">
          <a:xfrm>
            <a:off x="539750" y="2997200"/>
            <a:ext cx="1220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s-ES" altLang="es-AR"/>
              <a:t>Betha: </a:t>
            </a:r>
            <a:r>
              <a:rPr lang="es-ES" altLang="es-AR">
                <a:sym typeface="Symbol" panose="05050102010706020507" pitchFamily="18" charset="2"/>
              </a:rPr>
              <a:t></a:t>
            </a:r>
          </a:p>
        </p:txBody>
      </p:sp>
      <p:sp>
        <p:nvSpPr>
          <p:cNvPr id="32775" name="Text Box 7">
            <a:extLst>
              <a:ext uri="{FF2B5EF4-FFF2-40B4-BE49-F238E27FC236}">
                <a16:creationId xmlns="" xmlns:a16="http://schemas.microsoft.com/office/drawing/2014/main" id="{F74A097D-B427-4EE5-AB73-630142CDBF81}"/>
              </a:ext>
            </a:extLst>
          </p:cNvPr>
          <p:cNvSpPr txBox="1">
            <a:spLocks noChangeArrowheads="1"/>
          </p:cNvSpPr>
          <p:nvPr/>
        </p:nvSpPr>
        <p:spPr bwMode="auto">
          <a:xfrm>
            <a:off x="611188" y="5516563"/>
            <a:ext cx="1433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s-ES" altLang="es-AR"/>
              <a:t>Gamma: </a:t>
            </a:r>
            <a:r>
              <a:rPr lang="es-ES" altLang="es-AR">
                <a:sym typeface="Symbol" panose="05050102010706020507" pitchFamily="18" charset="2"/>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277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77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277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77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27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p:bldP spid="32774" grpId="0"/>
      <p:bldP spid="3277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a:extLst>
              <a:ext uri="{FF2B5EF4-FFF2-40B4-BE49-F238E27FC236}">
                <a16:creationId xmlns="" xmlns:a16="http://schemas.microsoft.com/office/drawing/2014/main" id="{EBD8D03A-A09C-47B8-AB85-7998900C5C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476250"/>
            <a:ext cx="7489825"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a:extLst>
              <a:ext uri="{FF2B5EF4-FFF2-40B4-BE49-F238E27FC236}">
                <a16:creationId xmlns="" xmlns:a16="http://schemas.microsoft.com/office/drawing/2014/main" id="{81860F99-74D5-4F3A-9B12-836023F45E8B}"/>
              </a:ext>
            </a:extLst>
          </p:cNvPr>
          <p:cNvPicPr>
            <a:picLocks noChangeAspect="1"/>
          </p:cNvPicPr>
          <p:nvPr/>
        </p:nvPicPr>
        <p:blipFill>
          <a:blip r:embed="rId4"/>
          <a:stretch>
            <a:fillRect/>
          </a:stretch>
        </p:blipFill>
        <p:spPr>
          <a:xfrm>
            <a:off x="1475656" y="3975101"/>
            <a:ext cx="5897412" cy="2150198"/>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a:extLst>
              <a:ext uri="{FF2B5EF4-FFF2-40B4-BE49-F238E27FC236}">
                <a16:creationId xmlns="" xmlns:a16="http://schemas.microsoft.com/office/drawing/2014/main" id="{AA654299-9391-4965-A59F-AD3A4589AE09}"/>
              </a:ext>
            </a:extLst>
          </p:cNvPr>
          <p:cNvSpPr txBox="1">
            <a:spLocks noChangeArrowheads="1"/>
          </p:cNvSpPr>
          <p:nvPr/>
        </p:nvSpPr>
        <p:spPr bwMode="auto">
          <a:xfrm>
            <a:off x="342911" y="287242"/>
            <a:ext cx="556434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s-ES" altLang="es-AR" sz="4000" dirty="0"/>
              <a:t>Nucleones: </a:t>
            </a:r>
          </a:p>
          <a:p>
            <a:pPr eaLnBrk="1" hangingPunct="1"/>
            <a:r>
              <a:rPr lang="es-ES" altLang="es-AR" sz="4000" dirty="0"/>
              <a:t>protones </a:t>
            </a:r>
            <a:r>
              <a:rPr lang="es-ES" altLang="es-AR" sz="4000" dirty="0">
                <a:solidFill>
                  <a:srgbClr val="FF0000"/>
                </a:solidFill>
              </a:rPr>
              <a:t>p</a:t>
            </a:r>
            <a:r>
              <a:rPr lang="es-ES" altLang="es-AR" sz="3200" dirty="0">
                <a:solidFill>
                  <a:srgbClr val="FF0000"/>
                </a:solidFill>
              </a:rPr>
              <a:t>+</a:t>
            </a:r>
            <a:r>
              <a:rPr lang="es-ES" altLang="es-AR" sz="3200" dirty="0"/>
              <a:t> </a:t>
            </a:r>
            <a:r>
              <a:rPr lang="es-ES" altLang="es-AR" sz="4000" dirty="0"/>
              <a:t> y neutrones </a:t>
            </a:r>
            <a:r>
              <a:rPr lang="es-ES" altLang="es-AR" sz="4000" dirty="0">
                <a:solidFill>
                  <a:srgbClr val="0070C0"/>
                </a:solidFill>
              </a:rPr>
              <a:t>n</a:t>
            </a:r>
          </a:p>
        </p:txBody>
      </p:sp>
      <p:sp>
        <p:nvSpPr>
          <p:cNvPr id="4" name="Rectangle 5">
            <a:extLst>
              <a:ext uri="{FF2B5EF4-FFF2-40B4-BE49-F238E27FC236}">
                <a16:creationId xmlns="" xmlns:a16="http://schemas.microsoft.com/office/drawing/2014/main" id="{F5F04E7F-76AC-4D8D-8AED-2ED335B2CAF2}"/>
              </a:ext>
            </a:extLst>
          </p:cNvPr>
          <p:cNvSpPr>
            <a:spLocks noChangeArrowheads="1"/>
          </p:cNvSpPr>
          <p:nvPr/>
        </p:nvSpPr>
        <p:spPr bwMode="auto">
          <a:xfrm>
            <a:off x="342911" y="1591044"/>
            <a:ext cx="8213923"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endParaRPr lang="en-US" altLang="es-AR" dirty="0"/>
          </a:p>
          <a:p>
            <a:pPr algn="just" eaLnBrk="1" hangingPunct="1"/>
            <a:endParaRPr lang="en-US" altLang="es-AR" dirty="0"/>
          </a:p>
          <a:p>
            <a:pPr algn="just" eaLnBrk="1" hangingPunct="1"/>
            <a:endParaRPr lang="en-US" altLang="es-AR" dirty="0"/>
          </a:p>
          <a:p>
            <a:pPr algn="just" eaLnBrk="1" hangingPunct="1"/>
            <a:endParaRPr lang="en-US" altLang="es-AR" dirty="0"/>
          </a:p>
          <a:p>
            <a:pPr algn="just" eaLnBrk="1" hangingPunct="1"/>
            <a:endParaRPr lang="en-US" altLang="es-AR" dirty="0"/>
          </a:p>
          <a:p>
            <a:pPr algn="just" eaLnBrk="1" hangingPunct="1"/>
            <a:endParaRPr lang="en-US" altLang="es-AR" dirty="0"/>
          </a:p>
          <a:p>
            <a:pPr algn="just" eaLnBrk="1" hangingPunct="1"/>
            <a:endParaRPr lang="en-US" altLang="es-AR" dirty="0"/>
          </a:p>
          <a:p>
            <a:pPr algn="just" eaLnBrk="1" hangingPunct="1"/>
            <a:endParaRPr lang="en-US" altLang="es-AR" dirty="0"/>
          </a:p>
          <a:p>
            <a:pPr algn="just" eaLnBrk="1" hangingPunct="1"/>
            <a:endParaRPr lang="en-US" altLang="es-AR" dirty="0"/>
          </a:p>
          <a:p>
            <a:pPr algn="just" eaLnBrk="1" hangingPunct="1"/>
            <a:endParaRPr lang="en-US" altLang="es-AR" dirty="0"/>
          </a:p>
          <a:p>
            <a:pPr algn="just" eaLnBrk="1" hangingPunct="1"/>
            <a:endParaRPr lang="en-US" altLang="es-AR" dirty="0"/>
          </a:p>
        </p:txBody>
      </p:sp>
      <p:pic>
        <p:nvPicPr>
          <p:cNvPr id="121860" name="Picture 4" descr="núcleo atómico photo">
            <a:extLst>
              <a:ext uri="{FF2B5EF4-FFF2-40B4-BE49-F238E27FC236}">
                <a16:creationId xmlns="" xmlns:a16="http://schemas.microsoft.com/office/drawing/2014/main" id="{F39C018E-4D08-4C08-AC1F-18F46CA97A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2529484"/>
            <a:ext cx="2278103" cy="2278103"/>
          </a:xfrm>
          <a:prstGeom prst="rect">
            <a:avLst/>
          </a:prstGeom>
          <a:noFill/>
          <a:extLst>
            <a:ext uri="{909E8E84-426E-40DD-AFC4-6F175D3DCCD1}">
              <a14:hiddenFill xmlns:a14="http://schemas.microsoft.com/office/drawing/2010/main">
                <a:solidFill>
                  <a:srgbClr val="FFFFFF"/>
                </a:solidFill>
              </a14:hiddenFill>
            </a:ext>
          </a:extLst>
        </p:spPr>
      </p:pic>
      <p:pic>
        <p:nvPicPr>
          <p:cNvPr id="121862" name="Picture 6" descr="Imagen relacionada">
            <a:extLst>
              <a:ext uri="{FF2B5EF4-FFF2-40B4-BE49-F238E27FC236}">
                <a16:creationId xmlns="" xmlns:a16="http://schemas.microsoft.com/office/drawing/2014/main" id="{6B1B1120-DC80-4F69-ABB5-56C043E4E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540" y="1832331"/>
            <a:ext cx="3672408" cy="3672408"/>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 xmlns:a16="http://schemas.microsoft.com/office/drawing/2014/main" id="{646531E8-6246-4245-B304-F5462707D92C}"/>
              </a:ext>
            </a:extLst>
          </p:cNvPr>
          <p:cNvSpPr txBox="1"/>
          <p:nvPr/>
        </p:nvSpPr>
        <p:spPr>
          <a:xfrm>
            <a:off x="556251" y="5528692"/>
            <a:ext cx="7184659" cy="830997"/>
          </a:xfrm>
          <a:prstGeom prst="rect">
            <a:avLst/>
          </a:prstGeom>
          <a:noFill/>
        </p:spPr>
        <p:txBody>
          <a:bodyPr wrap="none" rtlCol="0">
            <a:spAutoFit/>
          </a:bodyPr>
          <a:lstStyle/>
          <a:p>
            <a:r>
              <a:rPr lang="es-ES" dirty="0"/>
              <a:t>Número atómico = Z =  </a:t>
            </a:r>
            <a:r>
              <a:rPr lang="es-ES" dirty="0" err="1">
                <a:solidFill>
                  <a:srgbClr val="FF0000"/>
                </a:solidFill>
              </a:rPr>
              <a:t>nºde</a:t>
            </a:r>
            <a:r>
              <a:rPr lang="es-ES" dirty="0">
                <a:solidFill>
                  <a:srgbClr val="FF0000"/>
                </a:solidFill>
              </a:rPr>
              <a:t> protones</a:t>
            </a:r>
          </a:p>
          <a:p>
            <a:r>
              <a:rPr lang="es-ES" dirty="0"/>
              <a:t>Número másico  = A =  </a:t>
            </a:r>
            <a:r>
              <a:rPr lang="es-ES" dirty="0" err="1">
                <a:solidFill>
                  <a:srgbClr val="FF0000"/>
                </a:solidFill>
              </a:rPr>
              <a:t>nº</a:t>
            </a:r>
            <a:r>
              <a:rPr lang="es-ES" dirty="0">
                <a:solidFill>
                  <a:srgbClr val="FF0000"/>
                </a:solidFill>
              </a:rPr>
              <a:t> de protones </a:t>
            </a:r>
            <a:r>
              <a:rPr lang="es-ES" dirty="0"/>
              <a:t>+ </a:t>
            </a:r>
            <a:r>
              <a:rPr lang="es-ES" dirty="0" err="1">
                <a:solidFill>
                  <a:srgbClr val="0070C0"/>
                </a:solidFill>
              </a:rPr>
              <a:t>nº</a:t>
            </a:r>
            <a:r>
              <a:rPr lang="es-ES" dirty="0">
                <a:solidFill>
                  <a:srgbClr val="0070C0"/>
                </a:solidFill>
              </a:rPr>
              <a:t> de neutrones</a:t>
            </a:r>
            <a:endParaRPr lang="es-AR" dirty="0">
              <a:solidFill>
                <a:srgbClr val="0070C0"/>
              </a:solidFill>
            </a:endParaRPr>
          </a:p>
        </p:txBody>
      </p:sp>
      <p:cxnSp>
        <p:nvCxnSpPr>
          <p:cNvPr id="12" name="Conector recto 11">
            <a:extLst>
              <a:ext uri="{FF2B5EF4-FFF2-40B4-BE49-F238E27FC236}">
                <a16:creationId xmlns="" xmlns:a16="http://schemas.microsoft.com/office/drawing/2014/main" id="{2E2024D5-A82B-4C4C-97F8-CFB53FB913A3}"/>
              </a:ext>
            </a:extLst>
          </p:cNvPr>
          <p:cNvCxnSpPr>
            <a:cxnSpLocks/>
          </p:cNvCxnSpPr>
          <p:nvPr/>
        </p:nvCxnSpPr>
        <p:spPr>
          <a:xfrm flipV="1">
            <a:off x="2325564" y="3164650"/>
            <a:ext cx="4243277" cy="2125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 xmlns:a16="http://schemas.microsoft.com/office/drawing/2014/main" id="{3B721679-6C9D-4A0B-90DC-EE6606465CE7}"/>
              </a:ext>
            </a:extLst>
          </p:cNvPr>
          <p:cNvCxnSpPr>
            <a:cxnSpLocks/>
          </p:cNvCxnSpPr>
          <p:nvPr/>
        </p:nvCxnSpPr>
        <p:spPr>
          <a:xfrm>
            <a:off x="2195736" y="4098305"/>
            <a:ext cx="4373105" cy="14171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05734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6DF13808-EE34-4E60-93E0-04C2EBE0119A}"/>
              </a:ext>
            </a:extLst>
          </p:cNvPr>
          <p:cNvPicPr>
            <a:picLocks noChangeAspect="1"/>
          </p:cNvPicPr>
          <p:nvPr/>
        </p:nvPicPr>
        <p:blipFill>
          <a:blip r:embed="rId2"/>
          <a:stretch>
            <a:fillRect/>
          </a:stretch>
        </p:blipFill>
        <p:spPr>
          <a:xfrm>
            <a:off x="816538" y="1124744"/>
            <a:ext cx="7510923" cy="1993565"/>
          </a:xfrm>
          <a:prstGeom prst="rect">
            <a:avLst/>
          </a:prstGeom>
        </p:spPr>
      </p:pic>
      <p:pic>
        <p:nvPicPr>
          <p:cNvPr id="3" name="Imagen 2">
            <a:extLst>
              <a:ext uri="{FF2B5EF4-FFF2-40B4-BE49-F238E27FC236}">
                <a16:creationId xmlns="" xmlns:a16="http://schemas.microsoft.com/office/drawing/2014/main" id="{805CAAA3-6C1F-49A6-8664-556C28D9F25A}"/>
              </a:ext>
            </a:extLst>
          </p:cNvPr>
          <p:cNvPicPr>
            <a:picLocks noChangeAspect="1"/>
          </p:cNvPicPr>
          <p:nvPr/>
        </p:nvPicPr>
        <p:blipFill>
          <a:blip r:embed="rId3"/>
          <a:stretch>
            <a:fillRect/>
          </a:stretch>
        </p:blipFill>
        <p:spPr>
          <a:xfrm>
            <a:off x="683568" y="3284984"/>
            <a:ext cx="7925487" cy="3481118"/>
          </a:xfrm>
          <a:prstGeom prst="rect">
            <a:avLst/>
          </a:prstGeom>
        </p:spPr>
      </p:pic>
    </p:spTree>
    <p:extLst>
      <p:ext uri="{BB962C8B-B14F-4D97-AF65-F5344CB8AC3E}">
        <p14:creationId xmlns:p14="http://schemas.microsoft.com/office/powerpoint/2010/main" val="31947442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a:extLst>
              <a:ext uri="{FF2B5EF4-FFF2-40B4-BE49-F238E27FC236}">
                <a16:creationId xmlns="" xmlns:a16="http://schemas.microsoft.com/office/drawing/2014/main" id="{7F033267-3015-4C03-A4A5-91E6242F9098}"/>
              </a:ext>
            </a:extLst>
          </p:cNvPr>
          <p:cNvSpPr txBox="1">
            <a:spLocks noChangeArrowheads="1"/>
          </p:cNvSpPr>
          <p:nvPr/>
        </p:nvSpPr>
        <p:spPr bwMode="auto">
          <a:xfrm>
            <a:off x="395288" y="1484313"/>
            <a:ext cx="8534400" cy="108585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Font typeface="Symbol" panose="05050102010706020507" pitchFamily="18" charset="2"/>
              <a:buChar char="a"/>
            </a:pPr>
            <a:r>
              <a:rPr lang="es-ES" altLang="es-AR" sz="3200" baseline="30000">
                <a:sym typeface="Symbol" panose="05050102010706020507" pitchFamily="18" charset="2"/>
              </a:rPr>
              <a:t>   A </a:t>
            </a:r>
            <a:r>
              <a:rPr lang="es-ES" altLang="es-AR" sz="3200" baseline="-25000">
                <a:sym typeface="Symbol" panose="05050102010706020507" pitchFamily="18" charset="2"/>
              </a:rPr>
              <a:t>z</a:t>
            </a:r>
            <a:r>
              <a:rPr lang="es-ES" altLang="es-AR" sz="3200" baseline="30000">
                <a:sym typeface="Symbol" panose="05050102010706020507" pitchFamily="18" charset="2"/>
              </a:rPr>
              <a:t> </a:t>
            </a:r>
            <a:r>
              <a:rPr lang="es-ES" altLang="es-AR" sz="3200">
                <a:sym typeface="Symbol" panose="05050102010706020507" pitchFamily="18" charset="2"/>
              </a:rPr>
              <a:t>X                </a:t>
            </a:r>
            <a:r>
              <a:rPr lang="es-ES" altLang="es-AR" sz="3200" baseline="30000">
                <a:sym typeface="Symbol" panose="05050102010706020507" pitchFamily="18" charset="2"/>
              </a:rPr>
              <a:t>A-4</a:t>
            </a:r>
            <a:r>
              <a:rPr lang="es-ES" altLang="es-AR" sz="3200" baseline="-25000">
                <a:sym typeface="Symbol" panose="05050102010706020507" pitchFamily="18" charset="2"/>
              </a:rPr>
              <a:t>z-2</a:t>
            </a:r>
            <a:r>
              <a:rPr lang="es-ES" altLang="es-AR" sz="3200">
                <a:sym typeface="Symbol" panose="05050102010706020507" pitchFamily="18" charset="2"/>
              </a:rPr>
              <a:t>Y  +  </a:t>
            </a:r>
            <a:r>
              <a:rPr lang="es-ES" altLang="es-AR" sz="3200" baseline="30000">
                <a:sym typeface="Symbol" panose="05050102010706020507" pitchFamily="18" charset="2"/>
              </a:rPr>
              <a:t>4</a:t>
            </a:r>
            <a:r>
              <a:rPr lang="es-ES" altLang="es-AR" sz="3200">
                <a:sym typeface="Symbol" panose="05050102010706020507" pitchFamily="18" charset="2"/>
              </a:rPr>
              <a:t>He  (núcleo de helio)</a:t>
            </a:r>
          </a:p>
          <a:p>
            <a:pPr eaLnBrk="1" hangingPunct="1">
              <a:buFont typeface="Symbol" panose="05050102010706020507" pitchFamily="18" charset="2"/>
              <a:buChar char="a"/>
            </a:pPr>
            <a:endParaRPr lang="es-ES" altLang="es-AR" sz="3200">
              <a:sym typeface="Symbol" panose="05050102010706020507" pitchFamily="18" charset="2"/>
            </a:endParaRPr>
          </a:p>
        </p:txBody>
      </p:sp>
      <p:sp>
        <p:nvSpPr>
          <p:cNvPr id="35843" name="Line 5">
            <a:extLst>
              <a:ext uri="{FF2B5EF4-FFF2-40B4-BE49-F238E27FC236}">
                <a16:creationId xmlns="" xmlns:a16="http://schemas.microsoft.com/office/drawing/2014/main" id="{223EFA3E-99F3-4088-8AA5-1C27458674EC}"/>
              </a:ext>
            </a:extLst>
          </p:cNvPr>
          <p:cNvSpPr>
            <a:spLocks noChangeShapeType="1"/>
          </p:cNvSpPr>
          <p:nvPr/>
        </p:nvSpPr>
        <p:spPr bwMode="auto">
          <a:xfrm>
            <a:off x="1908175" y="1844675"/>
            <a:ext cx="12954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35844" name="Text Box 6">
            <a:extLst>
              <a:ext uri="{FF2B5EF4-FFF2-40B4-BE49-F238E27FC236}">
                <a16:creationId xmlns="" xmlns:a16="http://schemas.microsoft.com/office/drawing/2014/main" id="{70CE1553-6B86-481A-BD23-E83A76294EF2}"/>
              </a:ext>
            </a:extLst>
          </p:cNvPr>
          <p:cNvSpPr txBox="1">
            <a:spLocks noChangeArrowheads="1"/>
          </p:cNvSpPr>
          <p:nvPr/>
        </p:nvSpPr>
        <p:spPr bwMode="auto">
          <a:xfrm>
            <a:off x="395288" y="3860800"/>
            <a:ext cx="8497887" cy="17272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s-ES" altLang="es-AR" sz="3200">
                <a:sym typeface="Symbol" panose="05050102010706020507" pitchFamily="18" charset="2"/>
              </a:rPr>
              <a:t></a:t>
            </a:r>
            <a:r>
              <a:rPr lang="es-ES" altLang="es-AR" sz="3200" baseline="30000">
                <a:sym typeface="Symbol" panose="05050102010706020507" pitchFamily="18" charset="2"/>
              </a:rPr>
              <a:t>-</a:t>
            </a:r>
            <a:r>
              <a:rPr lang="es-ES" altLang="es-AR" sz="3200">
                <a:sym typeface="Symbol" panose="05050102010706020507" pitchFamily="18" charset="2"/>
              </a:rPr>
              <a:t>      </a:t>
            </a:r>
            <a:r>
              <a:rPr lang="es-ES" altLang="es-AR" sz="3200" baseline="30000">
                <a:sym typeface="Symbol" panose="05050102010706020507" pitchFamily="18" charset="2"/>
              </a:rPr>
              <a:t>A  </a:t>
            </a:r>
            <a:r>
              <a:rPr lang="es-ES" altLang="es-AR" sz="3200" baseline="-25000">
                <a:sym typeface="Symbol" panose="05050102010706020507" pitchFamily="18" charset="2"/>
              </a:rPr>
              <a:t>z </a:t>
            </a:r>
            <a:r>
              <a:rPr lang="es-ES" altLang="es-AR" sz="3200">
                <a:sym typeface="Symbol" panose="05050102010706020507" pitchFamily="18" charset="2"/>
              </a:rPr>
              <a:t>X                </a:t>
            </a:r>
            <a:r>
              <a:rPr lang="es-ES" altLang="es-AR" sz="3200" baseline="30000">
                <a:sym typeface="Symbol" panose="05050102010706020507" pitchFamily="18" charset="2"/>
              </a:rPr>
              <a:t>A  </a:t>
            </a:r>
            <a:r>
              <a:rPr lang="es-ES" altLang="es-AR" sz="3200" baseline="-25000">
                <a:sym typeface="Symbol" panose="05050102010706020507" pitchFamily="18" charset="2"/>
              </a:rPr>
              <a:t>z+1</a:t>
            </a:r>
            <a:r>
              <a:rPr lang="es-ES" altLang="es-AR" sz="3200">
                <a:sym typeface="Symbol" panose="05050102010706020507" pitchFamily="18" charset="2"/>
              </a:rPr>
              <a:t>Y  +  e</a:t>
            </a:r>
            <a:r>
              <a:rPr lang="es-ES" altLang="es-AR" sz="3200" baseline="30000">
                <a:sym typeface="Symbol" panose="05050102010706020507" pitchFamily="18" charset="2"/>
              </a:rPr>
              <a:t>-     </a:t>
            </a:r>
            <a:r>
              <a:rPr lang="es-ES" altLang="es-AR" sz="3200">
                <a:sym typeface="Symbol" panose="05050102010706020507" pitchFamily="18" charset="2"/>
              </a:rPr>
              <a:t>(electrón)   </a:t>
            </a:r>
            <a:r>
              <a:rPr lang="es-ES" altLang="es-AR" sz="3200" baseline="30000">
                <a:sym typeface="Symbol" panose="05050102010706020507" pitchFamily="18" charset="2"/>
              </a:rPr>
              <a:t>  </a:t>
            </a:r>
          </a:p>
          <a:p>
            <a:pPr eaLnBrk="1" hangingPunct="1"/>
            <a:r>
              <a:rPr lang="es-ES" altLang="es-AR" sz="3200" baseline="30000">
                <a:sym typeface="Symbol" panose="05050102010706020507" pitchFamily="18" charset="2"/>
              </a:rPr>
              <a:t>  </a:t>
            </a:r>
          </a:p>
          <a:p>
            <a:pPr eaLnBrk="1" hangingPunct="1"/>
            <a:r>
              <a:rPr lang="es-ES" altLang="es-AR" sz="3200" baseline="30000">
                <a:sym typeface="Symbol" panose="05050102010706020507" pitchFamily="18" charset="2"/>
              </a:rPr>
              <a:t>                      </a:t>
            </a:r>
          </a:p>
          <a:p>
            <a:pPr eaLnBrk="1" hangingPunct="1"/>
            <a:r>
              <a:rPr lang="es-ES" altLang="es-AR" sz="3200" baseline="30000">
                <a:sym typeface="Symbol" panose="05050102010706020507" pitchFamily="18" charset="2"/>
              </a:rPr>
              <a:t>	</a:t>
            </a:r>
            <a:r>
              <a:rPr lang="es-ES" altLang="es-AR" sz="3200">
                <a:sym typeface="Symbol" panose="05050102010706020507" pitchFamily="18" charset="2"/>
              </a:rPr>
              <a:t>      n        		p</a:t>
            </a:r>
            <a:r>
              <a:rPr lang="es-ES" altLang="es-AR" sz="3200" baseline="30000">
                <a:sym typeface="Symbol" panose="05050102010706020507" pitchFamily="18" charset="2"/>
              </a:rPr>
              <a:t>+</a:t>
            </a:r>
            <a:r>
              <a:rPr lang="es-ES" altLang="es-AR" sz="3200">
                <a:sym typeface="Symbol" panose="05050102010706020507" pitchFamily="18" charset="2"/>
              </a:rPr>
              <a:t> + e</a:t>
            </a:r>
            <a:r>
              <a:rPr lang="es-ES" altLang="es-AR" sz="3200" baseline="30000">
                <a:sym typeface="Symbol" panose="05050102010706020507" pitchFamily="18" charset="2"/>
              </a:rPr>
              <a:t>-</a:t>
            </a:r>
            <a:endParaRPr lang="es-ES" altLang="es-AR" sz="3200">
              <a:sym typeface="Symbol" panose="05050102010706020507" pitchFamily="18" charset="2"/>
            </a:endParaRPr>
          </a:p>
        </p:txBody>
      </p:sp>
      <p:sp>
        <p:nvSpPr>
          <p:cNvPr id="35845" name="Line 7">
            <a:extLst>
              <a:ext uri="{FF2B5EF4-FFF2-40B4-BE49-F238E27FC236}">
                <a16:creationId xmlns="" xmlns:a16="http://schemas.microsoft.com/office/drawing/2014/main" id="{71619AF0-1111-4B97-9F50-468240E3B0A1}"/>
              </a:ext>
            </a:extLst>
          </p:cNvPr>
          <p:cNvSpPr>
            <a:spLocks noChangeShapeType="1"/>
          </p:cNvSpPr>
          <p:nvPr/>
        </p:nvSpPr>
        <p:spPr bwMode="auto">
          <a:xfrm>
            <a:off x="2771775" y="5373688"/>
            <a:ext cx="12954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35846" name="Line 12">
            <a:extLst>
              <a:ext uri="{FF2B5EF4-FFF2-40B4-BE49-F238E27FC236}">
                <a16:creationId xmlns="" xmlns:a16="http://schemas.microsoft.com/office/drawing/2014/main" id="{4BD26F7B-759E-4210-A19D-C376288272B6}"/>
              </a:ext>
            </a:extLst>
          </p:cNvPr>
          <p:cNvSpPr>
            <a:spLocks noChangeShapeType="1"/>
          </p:cNvSpPr>
          <p:nvPr/>
        </p:nvSpPr>
        <p:spPr bwMode="auto">
          <a:xfrm>
            <a:off x="2411413" y="4221163"/>
            <a:ext cx="12954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a:extLst>
              <a:ext uri="{FF2B5EF4-FFF2-40B4-BE49-F238E27FC236}">
                <a16:creationId xmlns="" xmlns:a16="http://schemas.microsoft.com/office/drawing/2014/main" id="{6F9C01DC-5377-4167-B44E-926932EA9EBB}"/>
              </a:ext>
            </a:extLst>
          </p:cNvPr>
          <p:cNvSpPr>
            <a:spLocks noChangeArrowheads="1"/>
          </p:cNvSpPr>
          <p:nvPr/>
        </p:nvSpPr>
        <p:spPr bwMode="auto">
          <a:xfrm>
            <a:off x="250825" y="1989138"/>
            <a:ext cx="8207375"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s-AR" sz="4400">
                <a:solidFill>
                  <a:schemeClr val="tx2"/>
                </a:solidFill>
              </a:rPr>
              <a:t>Existen algunas partículas </a:t>
            </a:r>
            <a:br>
              <a:rPr lang="en-US" altLang="es-AR" sz="4400">
                <a:solidFill>
                  <a:schemeClr val="tx2"/>
                </a:solidFill>
              </a:rPr>
            </a:br>
            <a:r>
              <a:rPr lang="en-US" altLang="es-AR" sz="4400">
                <a:solidFill>
                  <a:schemeClr val="tx2"/>
                </a:solidFill>
              </a:rPr>
              <a:t>extrañas que pueden producirse</a:t>
            </a:r>
            <a:br>
              <a:rPr lang="en-US" altLang="es-AR" sz="4400">
                <a:solidFill>
                  <a:schemeClr val="tx2"/>
                </a:solidFill>
              </a:rPr>
            </a:br>
            <a:r>
              <a:rPr lang="en-US" altLang="es-AR" sz="4400">
                <a:solidFill>
                  <a:schemeClr val="tx2"/>
                </a:solidFill>
              </a:rPr>
              <a:t>durante las transformaciones nucleares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a:extLst>
              <a:ext uri="{FF2B5EF4-FFF2-40B4-BE49-F238E27FC236}">
                <a16:creationId xmlns="" xmlns:a16="http://schemas.microsoft.com/office/drawing/2014/main" id="{E772AAC2-7B12-4144-9B55-C1DFBB61DFA8}"/>
              </a:ext>
            </a:extLst>
          </p:cNvPr>
          <p:cNvSpPr>
            <a:spLocks noChangeArrowheads="1"/>
          </p:cNvSpPr>
          <p:nvPr/>
        </p:nvSpPr>
        <p:spPr bwMode="auto">
          <a:xfrm>
            <a:off x="684213" y="836613"/>
            <a:ext cx="7920037" cy="281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s-AR" sz="4400">
                <a:solidFill>
                  <a:schemeClr val="tx2"/>
                </a:solidFill>
              </a:rPr>
              <a:t>MATERIA + ANTIMATERIA = ENERGÍA PURA</a:t>
            </a:r>
            <a:br>
              <a:rPr lang="en-US" altLang="es-AR" sz="4400">
                <a:solidFill>
                  <a:schemeClr val="tx2"/>
                </a:solidFill>
              </a:rPr>
            </a:br>
            <a:r>
              <a:rPr lang="en-US" altLang="es-AR" sz="4400">
                <a:solidFill>
                  <a:schemeClr val="tx2"/>
                </a:solidFill>
              </a:rPr>
              <a:t/>
            </a:r>
            <a:br>
              <a:rPr lang="en-US" altLang="es-AR" sz="4400">
                <a:solidFill>
                  <a:schemeClr val="tx2"/>
                </a:solidFill>
              </a:rPr>
            </a:br>
            <a:r>
              <a:rPr lang="en-US" altLang="es-AR" sz="4400">
                <a:solidFill>
                  <a:schemeClr val="tx2"/>
                </a:solidFill>
              </a:rPr>
              <a:t>de acuerdo con  E = mc</a:t>
            </a:r>
            <a:r>
              <a:rPr lang="en-US" altLang="es-AR" sz="4400" baseline="30000">
                <a:solidFill>
                  <a:schemeClr val="tx2"/>
                </a:solidFill>
              </a:rPr>
              <a:t>2</a:t>
            </a:r>
            <a:endParaRPr lang="en-US" altLang="es-AR" sz="4400">
              <a:solidFill>
                <a:schemeClr val="tx2"/>
              </a:solidFill>
            </a:endParaRPr>
          </a:p>
        </p:txBody>
      </p:sp>
      <p:sp>
        <p:nvSpPr>
          <p:cNvPr id="39939" name="Rectangle 5">
            <a:extLst>
              <a:ext uri="{FF2B5EF4-FFF2-40B4-BE49-F238E27FC236}">
                <a16:creationId xmlns="" xmlns:a16="http://schemas.microsoft.com/office/drawing/2014/main" id="{531CC4C9-D5B5-4D66-8C5B-0DA3DC7D6159}"/>
              </a:ext>
            </a:extLst>
          </p:cNvPr>
          <p:cNvSpPr>
            <a:spLocks noChangeArrowheads="1"/>
          </p:cNvSpPr>
          <p:nvPr/>
        </p:nvSpPr>
        <p:spPr bwMode="auto">
          <a:xfrm>
            <a:off x="2484438" y="4149725"/>
            <a:ext cx="3744912"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s-AR" sz="4800" baseline="30000"/>
              <a:t>0</a:t>
            </a:r>
            <a:r>
              <a:rPr lang="en-US" altLang="es-AR" sz="4800" baseline="-25000"/>
              <a:t>1</a:t>
            </a:r>
            <a:r>
              <a:rPr lang="en-US" altLang="es-AR" sz="4800"/>
              <a:t>e + </a:t>
            </a:r>
            <a:r>
              <a:rPr lang="en-US" altLang="es-AR" sz="4800" baseline="30000"/>
              <a:t>0</a:t>
            </a:r>
            <a:r>
              <a:rPr lang="en-US" altLang="es-AR" sz="4800" baseline="-25000"/>
              <a:t>-1</a:t>
            </a:r>
            <a:r>
              <a:rPr lang="en-US" altLang="es-AR" sz="4800"/>
              <a:t>e </a:t>
            </a:r>
            <a:r>
              <a:rPr lang="en-US" altLang="es-AR" sz="4800">
                <a:sym typeface="Symbol" panose="05050102010706020507" pitchFamily="18" charset="2"/>
              </a:rPr>
              <a:t>2</a:t>
            </a:r>
            <a:r>
              <a:rPr lang="en-US" altLang="es-AR" sz="3600"/>
              <a:t>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a:extLst>
              <a:ext uri="{FF2B5EF4-FFF2-40B4-BE49-F238E27FC236}">
                <a16:creationId xmlns="" xmlns:a16="http://schemas.microsoft.com/office/drawing/2014/main" id="{35454D31-7F6C-4140-8680-8EA310282676}"/>
              </a:ext>
            </a:extLst>
          </p:cNvPr>
          <p:cNvSpPr>
            <a:spLocks noGrp="1" noChangeArrowheads="1"/>
          </p:cNvSpPr>
          <p:nvPr>
            <p:ph type="title"/>
          </p:nvPr>
        </p:nvSpPr>
        <p:spPr/>
        <p:txBody>
          <a:bodyPr/>
          <a:lstStyle/>
          <a:p>
            <a:pPr eaLnBrk="1" hangingPunct="1"/>
            <a:r>
              <a:rPr lang="en-US" altLang="es-AR"/>
              <a:t>Positrones</a:t>
            </a:r>
          </a:p>
        </p:txBody>
      </p:sp>
      <p:sp>
        <p:nvSpPr>
          <p:cNvPr id="41987" name="Rectangle 5">
            <a:extLst>
              <a:ext uri="{FF2B5EF4-FFF2-40B4-BE49-F238E27FC236}">
                <a16:creationId xmlns="" xmlns:a16="http://schemas.microsoft.com/office/drawing/2014/main" id="{9F3A1C67-7182-4927-A604-D0CCDB272711}"/>
              </a:ext>
            </a:extLst>
          </p:cNvPr>
          <p:cNvSpPr>
            <a:spLocks noChangeArrowheads="1"/>
          </p:cNvSpPr>
          <p:nvPr/>
        </p:nvSpPr>
        <p:spPr bwMode="auto">
          <a:xfrm>
            <a:off x="539750" y="1628775"/>
            <a:ext cx="8291513" cy="235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buFont typeface="Wingdings" panose="05000000000000000000" pitchFamily="2" charset="2"/>
              <a:buChar char=""/>
            </a:pPr>
            <a:r>
              <a:rPr lang="en-US" altLang="en-US">
                <a:cs typeface="Times New Roman" panose="02020603050405020304" pitchFamily="18" charset="0"/>
              </a:rPr>
              <a:t>Con la misma masa del electrón pero carga +1</a:t>
            </a:r>
          </a:p>
          <a:p>
            <a:pPr eaLnBrk="1" hangingPunct="1">
              <a:buFont typeface="Wingdings" panose="05000000000000000000" pitchFamily="2" charset="2"/>
              <a:buChar char=""/>
            </a:pPr>
            <a:r>
              <a:rPr lang="en-US" altLang="en-US">
                <a:cs typeface="Times New Roman" panose="02020603050405020304" pitchFamily="18" charset="0"/>
              </a:rPr>
              <a:t>El positrón es la “antipartícula” del electrón</a:t>
            </a:r>
          </a:p>
          <a:p>
            <a:pPr eaLnBrk="1" hangingPunct="1">
              <a:buFont typeface="Wingdings" panose="05000000000000000000" pitchFamily="2" charset="2"/>
              <a:buChar char=""/>
            </a:pPr>
            <a:r>
              <a:rPr lang="en-US" altLang="en-US">
                <a:cs typeface="Times New Roman" panose="02020603050405020304" pitchFamily="18" charset="0"/>
              </a:rPr>
              <a:t>Se representa como </a:t>
            </a:r>
            <a:r>
              <a:rPr lang="en-US" altLang="en-US" baseline="30000">
                <a:cs typeface="Times New Roman" panose="02020603050405020304" pitchFamily="18" charset="0"/>
              </a:rPr>
              <a:t>0</a:t>
            </a:r>
            <a:r>
              <a:rPr lang="en-US" altLang="en-US" baseline="-25000">
                <a:cs typeface="Times New Roman" panose="02020603050405020304" pitchFamily="18" charset="0"/>
              </a:rPr>
              <a:t>1</a:t>
            </a:r>
            <a:r>
              <a:rPr lang="en-US" altLang="en-US">
                <a:cs typeface="Times New Roman" panose="02020603050405020304" pitchFamily="18" charset="0"/>
              </a:rPr>
              <a:t>e</a:t>
            </a:r>
            <a:endParaRPr lang="en-US" altLang="en-US"/>
          </a:p>
        </p:txBody>
      </p:sp>
      <p:sp>
        <p:nvSpPr>
          <p:cNvPr id="41988" name="Rectangle 6">
            <a:extLst>
              <a:ext uri="{FF2B5EF4-FFF2-40B4-BE49-F238E27FC236}">
                <a16:creationId xmlns="" xmlns:a16="http://schemas.microsoft.com/office/drawing/2014/main" id="{FF7AF79C-C097-40B7-8901-4692CF5014F1}"/>
              </a:ext>
            </a:extLst>
          </p:cNvPr>
          <p:cNvSpPr>
            <a:spLocks noChangeArrowheads="1"/>
          </p:cNvSpPr>
          <p:nvPr/>
        </p:nvSpPr>
        <p:spPr bwMode="auto">
          <a:xfrm>
            <a:off x="611188" y="3573463"/>
            <a:ext cx="4891087"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s-AR" sz="4800" baseline="30000"/>
              <a:t>30</a:t>
            </a:r>
            <a:r>
              <a:rPr lang="en-US" altLang="es-AR" sz="4800" baseline="-25000"/>
              <a:t>15</a:t>
            </a:r>
            <a:r>
              <a:rPr lang="en-US" altLang="es-AR" sz="4800"/>
              <a:t>P </a:t>
            </a:r>
            <a:r>
              <a:rPr lang="en-US" altLang="es-AR" sz="4800">
                <a:sym typeface="Symbol" panose="05050102010706020507" pitchFamily="18" charset="2"/>
              </a:rPr>
              <a:t></a:t>
            </a:r>
            <a:r>
              <a:rPr lang="en-US" altLang="es-AR" sz="4800"/>
              <a:t> </a:t>
            </a:r>
            <a:r>
              <a:rPr lang="en-US" altLang="es-AR" sz="4800" baseline="30000"/>
              <a:t>30</a:t>
            </a:r>
            <a:r>
              <a:rPr lang="en-US" altLang="es-AR" sz="4800" baseline="-25000"/>
              <a:t>14</a:t>
            </a:r>
            <a:r>
              <a:rPr lang="en-US" altLang="es-AR" sz="4800"/>
              <a:t>Si + </a:t>
            </a:r>
            <a:r>
              <a:rPr lang="en-US" altLang="es-AR" sz="4800" baseline="30000"/>
              <a:t>0</a:t>
            </a:r>
            <a:r>
              <a:rPr lang="en-US" altLang="es-AR" sz="4800" baseline="-25000"/>
              <a:t>1</a:t>
            </a:r>
            <a:r>
              <a:rPr lang="en-US" altLang="es-AR" sz="4800"/>
              <a:t>e</a:t>
            </a:r>
            <a:endParaRPr lang="en-US" altLang="es-AR" sz="3600"/>
          </a:p>
        </p:txBody>
      </p:sp>
      <p:pic>
        <p:nvPicPr>
          <p:cNvPr id="41989" name="Picture 8" descr="220px-PET-image">
            <a:extLst>
              <a:ext uri="{FF2B5EF4-FFF2-40B4-BE49-F238E27FC236}">
                <a16:creationId xmlns="" xmlns:a16="http://schemas.microsoft.com/office/drawing/2014/main" id="{E7CBCB28-30C7-4CCE-9561-294C6B0BA9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4292600"/>
            <a:ext cx="20955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10" descr="220px-PET-schema">
            <a:extLst>
              <a:ext uri="{FF2B5EF4-FFF2-40B4-BE49-F238E27FC236}">
                <a16:creationId xmlns="" xmlns:a16="http://schemas.microsoft.com/office/drawing/2014/main" id="{A9BE16F2-6835-42B3-9DDD-20484330D1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4868863"/>
            <a:ext cx="2455863"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5">
            <a:extLst>
              <a:ext uri="{FF2B5EF4-FFF2-40B4-BE49-F238E27FC236}">
                <a16:creationId xmlns="" xmlns:a16="http://schemas.microsoft.com/office/drawing/2014/main" id="{E5FBDB86-C766-4586-B041-3D2182E35A2C}"/>
              </a:ext>
            </a:extLst>
          </p:cNvPr>
          <p:cNvSpPr txBox="1">
            <a:spLocks noChangeArrowheads="1"/>
          </p:cNvSpPr>
          <p:nvPr/>
        </p:nvSpPr>
        <p:spPr bwMode="auto">
          <a:xfrm>
            <a:off x="0" y="476250"/>
            <a:ext cx="8964613" cy="585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lang="en-US" altLang="es-AR" sz="1800"/>
              <a:t>La </a:t>
            </a:r>
            <a:r>
              <a:rPr lang="en-US" altLang="es-AR" sz="1800" b="1"/>
              <a:t>tomografía por emisión de positrones</a:t>
            </a:r>
            <a:r>
              <a:rPr lang="en-US" altLang="es-AR" sz="1800"/>
              <a:t> o </a:t>
            </a:r>
            <a:r>
              <a:rPr lang="en-US" altLang="es-AR" sz="1800" b="1"/>
              <a:t>PET</a:t>
            </a:r>
            <a:r>
              <a:rPr lang="en-US" altLang="es-AR" sz="1800"/>
              <a:t>  </a:t>
            </a:r>
          </a:p>
          <a:p>
            <a:pPr algn="just" eaLnBrk="1" hangingPunct="1"/>
            <a:r>
              <a:rPr lang="en-US" altLang="es-AR" sz="1800"/>
              <a:t>(por las siglas en inglés de </a:t>
            </a:r>
            <a:r>
              <a:rPr lang="en-US" altLang="es-AR" sz="1800" i="1"/>
              <a:t>Positron Emission Tomography</a:t>
            </a:r>
            <a:r>
              <a:rPr lang="en-US" altLang="es-AR" sz="1800"/>
              <a:t>), es una técnica no invasiva de </a:t>
            </a:r>
            <a:r>
              <a:rPr lang="en-US" altLang="es-AR" sz="1800" b="1">
                <a:hlinkClick r:id="rId3" tooltip="Diagnóstico"/>
              </a:rPr>
              <a:t>diagnóstico</a:t>
            </a:r>
            <a:r>
              <a:rPr lang="en-US" altLang="es-AR" sz="1800"/>
              <a:t> e investigación ¨in vivo¨ por imagen capaz de medir la actividad </a:t>
            </a:r>
            <a:r>
              <a:rPr lang="en-US" altLang="es-AR" sz="1800" b="1">
                <a:hlinkClick r:id="rId4" tooltip="Metabolismo"/>
              </a:rPr>
              <a:t>metabólica</a:t>
            </a:r>
            <a:r>
              <a:rPr lang="en-US" altLang="es-AR" sz="1800"/>
              <a:t> del cuerpo humano. </a:t>
            </a:r>
          </a:p>
          <a:p>
            <a:pPr algn="just" eaLnBrk="1" hangingPunct="1"/>
            <a:r>
              <a:rPr lang="en-US" altLang="es-AR" sz="1800"/>
              <a:t>PET se basa en detectar y analizar la distribución tridimensional que adopta  en el interior del cuerpo un radiofármaco de </a:t>
            </a:r>
            <a:r>
              <a:rPr lang="en-US" altLang="es-AR" sz="1800">
                <a:hlinkClick r:id="rId5" tooltip="Vida media"/>
              </a:rPr>
              <a:t>vida media</a:t>
            </a:r>
            <a:r>
              <a:rPr lang="en-US" altLang="es-AR" sz="1800"/>
              <a:t> ultracorta administrado a través de una </a:t>
            </a:r>
            <a:r>
              <a:rPr lang="en-US" altLang="es-AR" sz="1800">
                <a:hlinkClick r:id="rId6" tooltip="Inyección (medicina)"/>
              </a:rPr>
              <a:t>inyección</a:t>
            </a:r>
            <a:r>
              <a:rPr lang="en-US" altLang="es-AR" sz="1800"/>
              <a:t> </a:t>
            </a:r>
            <a:r>
              <a:rPr lang="en-US" altLang="es-AR" sz="1800">
                <a:hlinkClick r:id="rId7" tooltip="Intravenosa"/>
              </a:rPr>
              <a:t>intravenosa</a:t>
            </a:r>
            <a:r>
              <a:rPr lang="en-US" altLang="es-AR" sz="1800"/>
              <a:t>. Según qué se desee estudiar, se usan diferentes radiofármacos (</a:t>
            </a:r>
            <a:r>
              <a:rPr lang="en-US" altLang="es-AR" sz="1800" baseline="30000"/>
              <a:t>18</a:t>
            </a:r>
            <a:r>
              <a:rPr lang="en-US" altLang="es-AR" sz="1800"/>
              <a:t>F, </a:t>
            </a:r>
            <a:r>
              <a:rPr lang="en-US" altLang="es-AR" sz="1800" baseline="30000"/>
              <a:t>99m</a:t>
            </a:r>
            <a:r>
              <a:rPr lang="en-US" altLang="es-AR" sz="1800"/>
              <a:t>Tc…)</a:t>
            </a:r>
          </a:p>
          <a:p>
            <a:pPr algn="just" eaLnBrk="1" hangingPunct="1"/>
            <a:r>
              <a:rPr lang="en-US" altLang="es-AR" sz="1800"/>
              <a:t>La imagen se obtiene gracias a que los </a:t>
            </a:r>
            <a:r>
              <a:rPr lang="en-US" altLang="es-AR" sz="1800">
                <a:hlinkClick r:id="rId8" tooltip="Tomógrafo"/>
              </a:rPr>
              <a:t>tomógrafos</a:t>
            </a:r>
            <a:r>
              <a:rPr lang="en-US" altLang="es-AR" sz="1800"/>
              <a:t> son capaces de detectar los </a:t>
            </a:r>
          </a:p>
          <a:p>
            <a:pPr algn="just" eaLnBrk="1" hangingPunct="1"/>
            <a:r>
              <a:rPr lang="en-US" altLang="es-AR" sz="1800">
                <a:hlinkClick r:id="rId9" tooltip="Fotón"/>
              </a:rPr>
              <a:t>fotones</a:t>
            </a:r>
            <a:r>
              <a:rPr lang="en-US" altLang="es-AR" sz="1800"/>
              <a:t> </a:t>
            </a:r>
            <a:r>
              <a:rPr lang="en-US" altLang="es-AR" sz="1800">
                <a:hlinkClick r:id="rId10" tooltip="Rayos gamma"/>
              </a:rPr>
              <a:t>gamma</a:t>
            </a:r>
            <a:r>
              <a:rPr lang="en-US" altLang="es-AR" sz="1800"/>
              <a:t> emitidos por el paciente. </a:t>
            </a:r>
          </a:p>
          <a:p>
            <a:pPr algn="just" eaLnBrk="1" hangingPunct="1"/>
            <a:r>
              <a:rPr lang="en-US" altLang="es-AR" sz="1800"/>
              <a:t>Estos fotones gamma de 511keV son el producto de  una aniquilación entre un </a:t>
            </a:r>
            <a:r>
              <a:rPr lang="en-US" altLang="es-AR" sz="1800">
                <a:hlinkClick r:id="rId11" tooltip="Positrón"/>
              </a:rPr>
              <a:t>positrón</a:t>
            </a:r>
            <a:r>
              <a:rPr lang="en-US" altLang="es-AR" sz="1800"/>
              <a:t>, emitido por el radiofármaco, y un </a:t>
            </a:r>
            <a:r>
              <a:rPr lang="en-US" altLang="es-AR" sz="1800">
                <a:hlinkClick r:id="rId12" tooltip="Electrón"/>
              </a:rPr>
              <a:t>electrón</a:t>
            </a:r>
            <a:r>
              <a:rPr lang="en-US" altLang="es-AR" sz="1800"/>
              <a:t> </a:t>
            </a:r>
            <a:r>
              <a:rPr lang="en-US" altLang="es-AR" sz="1800">
                <a:hlinkClick r:id="rId13" tooltip="Corteza electrónica"/>
              </a:rPr>
              <a:t>cortical</a:t>
            </a:r>
            <a:r>
              <a:rPr lang="en-US" altLang="es-AR" sz="1800"/>
              <a:t>  del cuerpo del paciente. Para que estos fotones acaben por conformar la imagen deben detectarse ¨en coincidencia¨, es decir, al mismo tiempo; en una ventana de tiempo adecuada (nanosegundos), además deben provenir de la misma dirección y sentidos opuestos, pero además su </a:t>
            </a:r>
            <a:r>
              <a:rPr lang="en-US" altLang="es-AR" sz="1800">
                <a:hlinkClick r:id="rId14" tooltip="Energía"/>
              </a:rPr>
              <a:t>energía</a:t>
            </a:r>
            <a:r>
              <a:rPr lang="en-US" altLang="es-AR" sz="1800"/>
              <a:t> debe superar un umbral mínimo que certifique que no ha sufrido dispersiones energéticas de importancia en su trayecto (fenómeno de scatter) hasta los </a:t>
            </a:r>
            <a:r>
              <a:rPr lang="en-US" altLang="es-AR" sz="1800">
                <a:hlinkClick r:id="rId15" tooltip="Detector"/>
              </a:rPr>
              <a:t>detectores</a:t>
            </a:r>
            <a:r>
              <a:rPr lang="en-US" altLang="es-AR" sz="1800"/>
              <a:t>. Los detectores de un tomógrafo PET están dispuestos en anillo alrededor del paciente, y gracias a que detectan en coincidencia a los fotones generados en cada aniquilación conformarán la imagen. Para la obtención de la imagen estos fotones detectados son convertidos en señales eléctricas. Esta información posteriormente se somete a procesos de filtrado y reconstrucción, gracias a los cuales se obtiene la imagen.</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 xmlns:a16="http://schemas.microsoft.com/office/drawing/2014/main" id="{83863B41-3F99-4A0C-8EB9-BBA8C48B8618}"/>
              </a:ext>
            </a:extLst>
          </p:cNvPr>
          <p:cNvSpPr>
            <a:spLocks noChangeArrowheads="1"/>
          </p:cNvSpPr>
          <p:nvPr/>
        </p:nvSpPr>
        <p:spPr bwMode="auto">
          <a:xfrm>
            <a:off x="827088" y="5013325"/>
            <a:ext cx="7632700" cy="5889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s-ES" altLang="es-AR" sz="3200">
                <a:sym typeface="Symbol" panose="05050102010706020507" pitchFamily="18" charset="2"/>
              </a:rPr>
              <a:t>  </a:t>
            </a:r>
            <a:r>
              <a:rPr lang="es-ES" altLang="es-AR" sz="3200" baseline="30000">
                <a:sym typeface="Symbol" panose="05050102010706020507" pitchFamily="18" charset="2"/>
              </a:rPr>
              <a:t>        A</a:t>
            </a:r>
            <a:r>
              <a:rPr lang="es-ES" altLang="es-AR" sz="3200">
                <a:sym typeface="Symbol" panose="05050102010706020507" pitchFamily="18" charset="2"/>
              </a:rPr>
              <a:t>X*                   </a:t>
            </a:r>
            <a:r>
              <a:rPr lang="es-ES" altLang="es-AR" sz="3200" baseline="30000">
                <a:sym typeface="Symbol" panose="05050102010706020507" pitchFamily="18" charset="2"/>
              </a:rPr>
              <a:t>A</a:t>
            </a:r>
            <a:r>
              <a:rPr lang="es-ES" altLang="es-AR" sz="3200">
                <a:sym typeface="Symbol" panose="05050102010706020507" pitchFamily="18" charset="2"/>
              </a:rPr>
              <a:t>X  +  radiación  </a:t>
            </a:r>
          </a:p>
        </p:txBody>
      </p:sp>
      <p:sp>
        <p:nvSpPr>
          <p:cNvPr id="46083" name="Line 3">
            <a:extLst>
              <a:ext uri="{FF2B5EF4-FFF2-40B4-BE49-F238E27FC236}">
                <a16:creationId xmlns="" xmlns:a16="http://schemas.microsoft.com/office/drawing/2014/main" id="{BAC9095D-2DAB-4173-80BF-3B80CE4953E7}"/>
              </a:ext>
            </a:extLst>
          </p:cNvPr>
          <p:cNvSpPr>
            <a:spLocks noChangeShapeType="1"/>
          </p:cNvSpPr>
          <p:nvPr/>
        </p:nvSpPr>
        <p:spPr bwMode="auto">
          <a:xfrm>
            <a:off x="2700338" y="5300663"/>
            <a:ext cx="12954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46084" name="Text Box 7">
            <a:extLst>
              <a:ext uri="{FF2B5EF4-FFF2-40B4-BE49-F238E27FC236}">
                <a16:creationId xmlns="" xmlns:a16="http://schemas.microsoft.com/office/drawing/2014/main" id="{4D9A94DE-BDB9-4D6B-8E8F-4AF6C6210EF2}"/>
              </a:ext>
            </a:extLst>
          </p:cNvPr>
          <p:cNvSpPr txBox="1">
            <a:spLocks noChangeArrowheads="1"/>
          </p:cNvSpPr>
          <p:nvPr/>
        </p:nvSpPr>
        <p:spPr bwMode="auto">
          <a:xfrm>
            <a:off x="684213" y="549275"/>
            <a:ext cx="7854950" cy="30226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s-ES" altLang="es-AR" sz="3200">
                <a:sym typeface="Symbol" panose="05050102010706020507" pitchFamily="18" charset="2"/>
              </a:rPr>
              <a:t></a:t>
            </a:r>
            <a:r>
              <a:rPr lang="es-ES" altLang="es-AR" sz="3200" baseline="30000">
                <a:sym typeface="Symbol" panose="05050102010706020507" pitchFamily="18" charset="2"/>
              </a:rPr>
              <a:t>+</a:t>
            </a:r>
            <a:r>
              <a:rPr lang="es-ES" altLang="es-AR" sz="3200">
                <a:sym typeface="Symbol" panose="05050102010706020507" pitchFamily="18" charset="2"/>
              </a:rPr>
              <a:t>          </a:t>
            </a:r>
            <a:r>
              <a:rPr lang="es-ES" altLang="es-AR" sz="3200" baseline="30000">
                <a:sym typeface="Symbol" panose="05050102010706020507" pitchFamily="18" charset="2"/>
              </a:rPr>
              <a:t>A </a:t>
            </a:r>
            <a:r>
              <a:rPr lang="es-ES" altLang="es-AR" sz="3200" baseline="-25000">
                <a:sym typeface="Symbol" panose="05050102010706020507" pitchFamily="18" charset="2"/>
              </a:rPr>
              <a:t>z </a:t>
            </a:r>
            <a:r>
              <a:rPr lang="es-ES" altLang="es-AR" sz="3200">
                <a:sym typeface="Symbol" panose="05050102010706020507" pitchFamily="18" charset="2"/>
              </a:rPr>
              <a:t>X                </a:t>
            </a:r>
            <a:r>
              <a:rPr lang="es-ES" altLang="es-AR" sz="3200" baseline="30000">
                <a:sym typeface="Symbol" panose="05050102010706020507" pitchFamily="18" charset="2"/>
              </a:rPr>
              <a:t>A </a:t>
            </a:r>
            <a:r>
              <a:rPr lang="es-ES" altLang="es-AR" sz="3200" baseline="-25000">
                <a:sym typeface="Symbol" panose="05050102010706020507" pitchFamily="18" charset="2"/>
              </a:rPr>
              <a:t>z-1</a:t>
            </a:r>
            <a:r>
              <a:rPr lang="es-ES" altLang="es-AR" sz="3200">
                <a:sym typeface="Symbol" panose="05050102010706020507" pitchFamily="18" charset="2"/>
              </a:rPr>
              <a:t>Y  +  e </a:t>
            </a:r>
            <a:r>
              <a:rPr lang="es-ES" altLang="es-AR" sz="3200" baseline="30000">
                <a:sym typeface="Symbol" panose="05050102010706020507" pitchFamily="18" charset="2"/>
              </a:rPr>
              <a:t>+  </a:t>
            </a:r>
            <a:r>
              <a:rPr lang="es-ES" altLang="es-AR" sz="3200">
                <a:sym typeface="Symbol" panose="05050102010706020507" pitchFamily="18" charset="2"/>
              </a:rPr>
              <a:t>(positrón)</a:t>
            </a:r>
            <a:r>
              <a:rPr lang="es-ES" altLang="es-AR" sz="3200" baseline="30000">
                <a:sym typeface="Symbol" panose="05050102010706020507" pitchFamily="18" charset="2"/>
              </a:rPr>
              <a:t>   </a:t>
            </a:r>
          </a:p>
          <a:p>
            <a:pPr eaLnBrk="1" hangingPunct="1"/>
            <a:endParaRPr lang="es-ES" altLang="es-AR" sz="3200" baseline="30000">
              <a:sym typeface="Symbol" panose="05050102010706020507" pitchFamily="18" charset="2"/>
            </a:endParaRPr>
          </a:p>
          <a:p>
            <a:pPr eaLnBrk="1" hangingPunct="1"/>
            <a:r>
              <a:rPr lang="es-ES" altLang="es-AR" sz="3200" baseline="30000">
                <a:sym typeface="Symbol" panose="05050102010706020507" pitchFamily="18" charset="2"/>
              </a:rPr>
              <a:t>	</a:t>
            </a:r>
            <a:r>
              <a:rPr lang="es-ES" altLang="es-AR" sz="3200">
                <a:sym typeface="Symbol" panose="05050102010706020507" pitchFamily="18" charset="2"/>
              </a:rPr>
              <a:t>       p</a:t>
            </a:r>
            <a:r>
              <a:rPr lang="es-ES" altLang="es-AR" sz="3200" baseline="30000">
                <a:sym typeface="Symbol" panose="05050102010706020507" pitchFamily="18" charset="2"/>
              </a:rPr>
              <a:t>+</a:t>
            </a:r>
            <a:r>
              <a:rPr lang="es-ES" altLang="es-AR" sz="3200">
                <a:sym typeface="Symbol" panose="05050102010706020507" pitchFamily="18" charset="2"/>
              </a:rPr>
              <a:t>                   n  +  e </a:t>
            </a:r>
            <a:r>
              <a:rPr lang="es-ES" altLang="es-AR" sz="3200" baseline="30000">
                <a:sym typeface="Symbol" panose="05050102010706020507" pitchFamily="18" charset="2"/>
              </a:rPr>
              <a:t>+ </a:t>
            </a:r>
          </a:p>
          <a:p>
            <a:pPr eaLnBrk="1" hangingPunct="1"/>
            <a:endParaRPr lang="es-ES" altLang="es-AR" sz="3200" baseline="30000">
              <a:sym typeface="Symbol" panose="05050102010706020507" pitchFamily="18" charset="2"/>
            </a:endParaRPr>
          </a:p>
          <a:p>
            <a:pPr eaLnBrk="1" hangingPunct="1"/>
            <a:r>
              <a:rPr lang="es-ES" altLang="es-AR" sz="3200">
                <a:sym typeface="Symbol" panose="05050102010706020507" pitchFamily="18" charset="2"/>
              </a:rPr>
              <a:t>Captura K:</a:t>
            </a:r>
            <a:r>
              <a:rPr lang="es-ES" altLang="es-AR" sz="3200" baseline="30000">
                <a:sym typeface="Symbol" panose="05050102010706020507" pitchFamily="18" charset="2"/>
              </a:rPr>
              <a:t>    A</a:t>
            </a:r>
            <a:r>
              <a:rPr lang="es-ES" altLang="es-AR" sz="3200">
                <a:sym typeface="Symbol" panose="05050102010706020507" pitchFamily="18" charset="2"/>
              </a:rPr>
              <a:t>X                 </a:t>
            </a:r>
            <a:r>
              <a:rPr lang="es-ES" altLang="es-AR" sz="3200" baseline="30000">
                <a:sym typeface="Symbol" panose="05050102010706020507" pitchFamily="18" charset="2"/>
              </a:rPr>
              <a:t>A</a:t>
            </a:r>
            <a:r>
              <a:rPr lang="es-ES" altLang="es-AR" sz="3200">
                <a:sym typeface="Symbol" panose="05050102010706020507" pitchFamily="18" charset="2"/>
              </a:rPr>
              <a:t>Y  + RX</a:t>
            </a:r>
            <a:endParaRPr lang="es-ES" altLang="es-AR" sz="3200" baseline="30000">
              <a:sym typeface="Symbol" panose="05050102010706020507" pitchFamily="18" charset="2"/>
            </a:endParaRPr>
          </a:p>
          <a:p>
            <a:pPr eaLnBrk="1" hangingPunct="1"/>
            <a:endParaRPr lang="es-ES" altLang="es-AR" sz="3200" baseline="30000">
              <a:sym typeface="Symbol" panose="05050102010706020507" pitchFamily="18" charset="2"/>
            </a:endParaRPr>
          </a:p>
          <a:p>
            <a:pPr eaLnBrk="1" hangingPunct="1"/>
            <a:r>
              <a:rPr lang="es-ES" altLang="es-AR" sz="3200">
                <a:sym typeface="Symbol" panose="05050102010706020507" pitchFamily="18" charset="2"/>
              </a:rPr>
              <a:t>		     p</a:t>
            </a:r>
            <a:r>
              <a:rPr lang="es-ES" altLang="es-AR" sz="3200" baseline="30000">
                <a:sym typeface="Symbol" panose="05050102010706020507" pitchFamily="18" charset="2"/>
              </a:rPr>
              <a:t>+ </a:t>
            </a:r>
            <a:r>
              <a:rPr lang="es-ES" altLang="es-AR" sz="3200">
                <a:sym typeface="Symbol" panose="05050102010706020507" pitchFamily="18" charset="2"/>
              </a:rPr>
              <a:t>+ e</a:t>
            </a:r>
            <a:r>
              <a:rPr lang="es-ES" altLang="es-AR" sz="3200" baseline="30000">
                <a:sym typeface="Symbol" panose="05050102010706020507" pitchFamily="18" charset="2"/>
              </a:rPr>
              <a:t>-</a:t>
            </a:r>
            <a:r>
              <a:rPr lang="es-ES" altLang="es-AR" sz="3200">
                <a:sym typeface="Symbol" panose="05050102010706020507" pitchFamily="18" charset="2"/>
              </a:rPr>
              <a:t>                n</a:t>
            </a:r>
          </a:p>
        </p:txBody>
      </p:sp>
      <p:sp>
        <p:nvSpPr>
          <p:cNvPr id="46085" name="Line 8">
            <a:extLst>
              <a:ext uri="{FF2B5EF4-FFF2-40B4-BE49-F238E27FC236}">
                <a16:creationId xmlns="" xmlns:a16="http://schemas.microsoft.com/office/drawing/2014/main" id="{A7FFE82A-DFEB-4DED-9C90-6DC890F5863E}"/>
              </a:ext>
            </a:extLst>
          </p:cNvPr>
          <p:cNvSpPr>
            <a:spLocks noChangeShapeType="1"/>
          </p:cNvSpPr>
          <p:nvPr/>
        </p:nvSpPr>
        <p:spPr bwMode="auto">
          <a:xfrm>
            <a:off x="3059113" y="836613"/>
            <a:ext cx="12954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46086" name="Line 9">
            <a:extLst>
              <a:ext uri="{FF2B5EF4-FFF2-40B4-BE49-F238E27FC236}">
                <a16:creationId xmlns="" xmlns:a16="http://schemas.microsoft.com/office/drawing/2014/main" id="{2B713EA9-5723-4D82-9DEE-3ECD47EEA12A}"/>
              </a:ext>
            </a:extLst>
          </p:cNvPr>
          <p:cNvSpPr>
            <a:spLocks noChangeShapeType="1"/>
          </p:cNvSpPr>
          <p:nvPr/>
        </p:nvSpPr>
        <p:spPr bwMode="auto">
          <a:xfrm>
            <a:off x="2987675" y="1773238"/>
            <a:ext cx="12954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46087" name="Line 10">
            <a:extLst>
              <a:ext uri="{FF2B5EF4-FFF2-40B4-BE49-F238E27FC236}">
                <a16:creationId xmlns="" xmlns:a16="http://schemas.microsoft.com/office/drawing/2014/main" id="{71029D00-3CE7-4A8F-9992-52C2E0A2C7E9}"/>
              </a:ext>
            </a:extLst>
          </p:cNvPr>
          <p:cNvSpPr>
            <a:spLocks noChangeShapeType="1"/>
          </p:cNvSpPr>
          <p:nvPr/>
        </p:nvSpPr>
        <p:spPr bwMode="auto">
          <a:xfrm>
            <a:off x="3419475" y="2492375"/>
            <a:ext cx="12954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46088" name="Line 11">
            <a:extLst>
              <a:ext uri="{FF2B5EF4-FFF2-40B4-BE49-F238E27FC236}">
                <a16:creationId xmlns="" xmlns:a16="http://schemas.microsoft.com/office/drawing/2014/main" id="{BD19068D-A36C-47E6-8DBC-D090E7555AF3}"/>
              </a:ext>
            </a:extLst>
          </p:cNvPr>
          <p:cNvSpPr>
            <a:spLocks noChangeShapeType="1"/>
          </p:cNvSpPr>
          <p:nvPr/>
        </p:nvSpPr>
        <p:spPr bwMode="auto">
          <a:xfrm>
            <a:off x="4211638" y="3357563"/>
            <a:ext cx="12954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a:extLst>
              <a:ext uri="{FF2B5EF4-FFF2-40B4-BE49-F238E27FC236}">
                <a16:creationId xmlns="" xmlns:a16="http://schemas.microsoft.com/office/drawing/2014/main" id="{F04ACAD7-6417-43A3-9A1C-6E3F6429F6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81000"/>
            <a:ext cx="32448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5">
            <a:extLst>
              <a:ext uri="{FF2B5EF4-FFF2-40B4-BE49-F238E27FC236}">
                <a16:creationId xmlns="" xmlns:a16="http://schemas.microsoft.com/office/drawing/2014/main" id="{9918E8DC-A8F7-4083-AE10-930A5D6C890B}"/>
              </a:ext>
            </a:extLst>
          </p:cNvPr>
          <p:cNvSpPr txBox="1">
            <a:spLocks noChangeArrowheads="1"/>
          </p:cNvSpPr>
          <p:nvPr/>
        </p:nvSpPr>
        <p:spPr bwMode="auto">
          <a:xfrm>
            <a:off x="827088" y="765175"/>
            <a:ext cx="1941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s-ES" altLang="es-AR"/>
              <a:t>Penetrabilidad</a:t>
            </a:r>
          </a:p>
        </p:txBody>
      </p:sp>
      <p:pic>
        <p:nvPicPr>
          <p:cNvPr id="2" name="Imagen 1">
            <a:extLst>
              <a:ext uri="{FF2B5EF4-FFF2-40B4-BE49-F238E27FC236}">
                <a16:creationId xmlns="" xmlns:a16="http://schemas.microsoft.com/office/drawing/2014/main" id="{DCEB8FDA-6E79-4612-B9AE-59B69930AAA5}"/>
              </a:ext>
            </a:extLst>
          </p:cNvPr>
          <p:cNvPicPr>
            <a:picLocks noChangeAspect="1"/>
          </p:cNvPicPr>
          <p:nvPr/>
        </p:nvPicPr>
        <p:blipFill>
          <a:blip r:embed="rId4"/>
          <a:stretch>
            <a:fillRect/>
          </a:stretch>
        </p:blipFill>
        <p:spPr>
          <a:xfrm>
            <a:off x="186711" y="2492896"/>
            <a:ext cx="4388704" cy="3343006"/>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a:extLst>
              <a:ext uri="{FF2B5EF4-FFF2-40B4-BE49-F238E27FC236}">
                <a16:creationId xmlns="" xmlns:a16="http://schemas.microsoft.com/office/drawing/2014/main" id="{FF6AF051-1286-4BF0-B231-96CED4206AE3}"/>
              </a:ext>
            </a:extLst>
          </p:cNvPr>
          <p:cNvSpPr>
            <a:spLocks noGrp="1" noChangeArrowheads="1"/>
          </p:cNvSpPr>
          <p:nvPr>
            <p:ph type="title"/>
          </p:nvPr>
        </p:nvSpPr>
        <p:spPr>
          <a:xfrm>
            <a:off x="684213" y="549275"/>
            <a:ext cx="7772400" cy="1143000"/>
          </a:xfrm>
        </p:spPr>
        <p:txBody>
          <a:bodyPr/>
          <a:lstStyle/>
          <a:p>
            <a:pPr eaLnBrk="1" hangingPunct="1"/>
            <a:r>
              <a:rPr lang="en-US" altLang="es-AR"/>
              <a:t>Transmutaciones nucleares</a:t>
            </a:r>
          </a:p>
        </p:txBody>
      </p:sp>
      <p:sp>
        <p:nvSpPr>
          <p:cNvPr id="95238" name="Rectangle 6">
            <a:extLst>
              <a:ext uri="{FF2B5EF4-FFF2-40B4-BE49-F238E27FC236}">
                <a16:creationId xmlns="" xmlns:a16="http://schemas.microsoft.com/office/drawing/2014/main" id="{E0FB68AE-A6C1-40BA-891F-DE3ED02A6F6E}"/>
              </a:ext>
            </a:extLst>
          </p:cNvPr>
          <p:cNvSpPr>
            <a:spLocks noChangeArrowheads="1"/>
          </p:cNvSpPr>
          <p:nvPr/>
        </p:nvSpPr>
        <p:spPr bwMode="auto">
          <a:xfrm>
            <a:off x="755650" y="1773238"/>
            <a:ext cx="77724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defRPr/>
            </a:pPr>
            <a:r>
              <a:rPr lang="en-US" altLang="es-AR" dirty="0" err="1"/>
              <a:t>En</a:t>
            </a:r>
            <a:r>
              <a:rPr lang="en-US" altLang="es-AR" dirty="0"/>
              <a:t> 1902 Rutherford </a:t>
            </a:r>
            <a:r>
              <a:rPr lang="en-US" altLang="es-AR" dirty="0" err="1"/>
              <a:t>propuso</a:t>
            </a:r>
            <a:r>
              <a:rPr lang="en-US" altLang="es-AR" dirty="0"/>
              <a:t> que las </a:t>
            </a:r>
            <a:r>
              <a:rPr lang="en-US" altLang="es-AR" dirty="0" err="1"/>
              <a:t>emisiones</a:t>
            </a:r>
            <a:r>
              <a:rPr lang="en-US" altLang="es-AR" dirty="0"/>
              <a:t> </a:t>
            </a:r>
            <a:r>
              <a:rPr lang="en-US" altLang="es-AR" dirty="0" err="1"/>
              <a:t>radiactivas</a:t>
            </a:r>
            <a:r>
              <a:rPr lang="en-US" altLang="es-AR" dirty="0"/>
              <a:t> </a:t>
            </a:r>
            <a:r>
              <a:rPr lang="en-US" altLang="es-AR" dirty="0" err="1"/>
              <a:t>eran</a:t>
            </a:r>
            <a:r>
              <a:rPr lang="en-US" altLang="es-AR" dirty="0"/>
              <a:t> el </a:t>
            </a:r>
            <a:r>
              <a:rPr lang="en-US" altLang="es-AR" dirty="0" err="1"/>
              <a:t>resultados</a:t>
            </a:r>
            <a:r>
              <a:rPr lang="en-US" altLang="es-AR" dirty="0"/>
              <a:t> de la </a:t>
            </a:r>
            <a:r>
              <a:rPr lang="en-US" altLang="es-AR" dirty="0" err="1"/>
              <a:t>transformación</a:t>
            </a:r>
            <a:r>
              <a:rPr lang="en-US" altLang="es-AR" dirty="0"/>
              <a:t> de un </a:t>
            </a:r>
            <a:r>
              <a:rPr lang="en-US" altLang="es-AR" dirty="0" err="1"/>
              <a:t>elemento</a:t>
            </a:r>
            <a:r>
              <a:rPr lang="en-US" altLang="es-AR" dirty="0"/>
              <a:t> </a:t>
            </a:r>
            <a:r>
              <a:rPr lang="en-US" altLang="es-AR" dirty="0" err="1"/>
              <a:t>en</a:t>
            </a:r>
            <a:r>
              <a:rPr lang="en-US" altLang="es-AR" dirty="0"/>
              <a:t> </a:t>
            </a:r>
            <a:r>
              <a:rPr lang="en-US" altLang="es-AR" dirty="0" err="1"/>
              <a:t>otro</a:t>
            </a:r>
            <a:r>
              <a:rPr lang="en-US" altLang="es-AR" dirty="0"/>
              <a:t>.</a:t>
            </a:r>
          </a:p>
          <a:p>
            <a:pPr algn="just" eaLnBrk="1" hangingPunct="1">
              <a:defRPr/>
            </a:pPr>
            <a:r>
              <a:rPr lang="en-US" altLang="es-AR" dirty="0" err="1"/>
              <a:t>Esta</a:t>
            </a:r>
            <a:r>
              <a:rPr lang="en-US" altLang="es-AR" dirty="0"/>
              <a:t> idea </a:t>
            </a:r>
            <a:r>
              <a:rPr lang="en-US" altLang="es-AR" dirty="0" err="1"/>
              <a:t>fue</a:t>
            </a:r>
            <a:r>
              <a:rPr lang="en-US" altLang="es-AR" dirty="0"/>
              <a:t> </a:t>
            </a:r>
            <a:r>
              <a:rPr lang="en-US" altLang="es-AR" dirty="0" err="1"/>
              <a:t>inicialmente</a:t>
            </a:r>
            <a:r>
              <a:rPr lang="en-US" altLang="es-AR" dirty="0"/>
              <a:t> </a:t>
            </a:r>
            <a:r>
              <a:rPr lang="en-US" altLang="es-AR" dirty="0" err="1"/>
              <a:t>recibida</a:t>
            </a:r>
            <a:r>
              <a:rPr lang="en-US" altLang="es-AR" dirty="0"/>
              <a:t> </a:t>
            </a:r>
            <a:r>
              <a:rPr lang="en-US" altLang="es-AR" dirty="0" err="1"/>
              <a:t>como</a:t>
            </a:r>
            <a:r>
              <a:rPr lang="en-US" altLang="es-AR" dirty="0"/>
              <a:t> </a:t>
            </a:r>
            <a:r>
              <a:rPr lang="en-US" altLang="es-AR" dirty="0" err="1"/>
              <a:t>ridícula</a:t>
            </a:r>
            <a:r>
              <a:rPr lang="en-US" altLang="es-AR" dirty="0"/>
              <a:t> y </a:t>
            </a:r>
            <a:r>
              <a:rPr lang="en-US" altLang="es-AR" dirty="0" err="1"/>
              <a:t>poco</a:t>
            </a:r>
            <a:r>
              <a:rPr lang="en-US" altLang="es-AR" dirty="0"/>
              <a:t> </a:t>
            </a:r>
            <a:r>
              <a:rPr lang="en-US" altLang="es-AR" dirty="0" err="1"/>
              <a:t>creible</a:t>
            </a:r>
            <a:r>
              <a:rPr lang="en-US" altLang="es-AR" dirty="0"/>
              <a:t> </a:t>
            </a:r>
            <a:r>
              <a:rPr lang="en-US" altLang="es-AR" dirty="0" err="1"/>
              <a:t>ya</a:t>
            </a:r>
            <a:r>
              <a:rPr lang="en-US" altLang="es-AR" dirty="0"/>
              <a:t> que </a:t>
            </a:r>
            <a:r>
              <a:rPr lang="en-US" altLang="es-AR" dirty="0" err="1"/>
              <a:t>sonaba</a:t>
            </a:r>
            <a:r>
              <a:rPr lang="en-US" altLang="es-AR" dirty="0"/>
              <a:t> </a:t>
            </a:r>
            <a:r>
              <a:rPr lang="en-US" altLang="es-AR" dirty="0" err="1"/>
              <a:t>como</a:t>
            </a:r>
            <a:r>
              <a:rPr lang="en-US" altLang="es-AR" dirty="0"/>
              <a:t> la </a:t>
            </a:r>
            <a:r>
              <a:rPr lang="en-US" altLang="es-AR" dirty="0" err="1"/>
              <a:t>resurrección</a:t>
            </a:r>
            <a:r>
              <a:rPr lang="en-US" altLang="es-AR" dirty="0"/>
              <a:t> de la </a:t>
            </a:r>
            <a:r>
              <a:rPr lang="en-US" altLang="es-AR" dirty="0" err="1"/>
              <a:t>Alquimia</a:t>
            </a:r>
            <a:r>
              <a:rPr lang="en-US" altLang="es-AR" dirty="0"/>
              <a:t>.</a:t>
            </a:r>
          </a:p>
          <a:p>
            <a:pPr algn="just" eaLnBrk="1" hangingPunct="1">
              <a:defRPr/>
            </a:pPr>
            <a:r>
              <a:rPr lang="en-US" altLang="es-AR" dirty="0" err="1"/>
              <a:t>En</a:t>
            </a:r>
            <a:r>
              <a:rPr lang="en-US" altLang="es-AR" dirty="0"/>
              <a:t> 1915 </a:t>
            </a:r>
            <a:r>
              <a:rPr lang="en-US" altLang="es-AR" dirty="0" err="1"/>
              <a:t>produjo</a:t>
            </a:r>
            <a:r>
              <a:rPr lang="en-US" altLang="es-AR" dirty="0"/>
              <a:t>: </a:t>
            </a:r>
          </a:p>
          <a:p>
            <a:pPr marL="0" indent="0" algn="ctr" eaLnBrk="1" hangingPunct="1">
              <a:buFontTx/>
              <a:buNone/>
              <a:defRPr/>
            </a:pPr>
            <a:r>
              <a:rPr lang="en-US" altLang="es-AR" baseline="30000" dirty="0"/>
              <a:t>                                   14</a:t>
            </a:r>
            <a:r>
              <a:rPr lang="en-US" altLang="es-AR" dirty="0"/>
              <a:t>N + </a:t>
            </a:r>
            <a:r>
              <a:rPr lang="en-US" altLang="es-AR" dirty="0">
                <a:sym typeface="Symbol" panose="05050102010706020507" pitchFamily="18" charset="2"/>
              </a:rPr>
              <a:t>    </a:t>
            </a:r>
            <a:r>
              <a:rPr lang="en-US" altLang="es-AR" baseline="30000" dirty="0">
                <a:sym typeface="Symbol" panose="05050102010706020507" pitchFamily="18" charset="2"/>
              </a:rPr>
              <a:t>17</a:t>
            </a:r>
            <a:r>
              <a:rPr lang="en-US" altLang="es-AR" dirty="0">
                <a:sym typeface="Symbol" panose="05050102010706020507" pitchFamily="18" charset="2"/>
              </a:rPr>
              <a:t>O + H   </a:t>
            </a:r>
            <a:endParaRPr lang="en-US" altLang="es-AR" dirty="0"/>
          </a:p>
          <a:p>
            <a:pPr algn="just" eaLnBrk="1" hangingPunct="1">
              <a:defRPr/>
            </a:pPr>
            <a:endParaRPr lang="en-US" altLang="es-AR"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4">
            <a:extLst>
              <a:ext uri="{FF2B5EF4-FFF2-40B4-BE49-F238E27FC236}">
                <a16:creationId xmlns="" xmlns:a16="http://schemas.microsoft.com/office/drawing/2014/main" id="{1FBA25C2-C0E4-474C-95E0-A0FCB4D35ED4}"/>
              </a:ext>
            </a:extLst>
          </p:cNvPr>
          <p:cNvSpPr txBox="1">
            <a:spLocks noChangeArrowheads="1"/>
          </p:cNvSpPr>
          <p:nvPr/>
        </p:nvSpPr>
        <p:spPr bwMode="auto">
          <a:xfrm>
            <a:off x="1979613" y="476250"/>
            <a:ext cx="5005387" cy="7112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s-ES" altLang="es-AR" sz="4000" dirty="0"/>
              <a:t>Radiactividad Artificial</a:t>
            </a:r>
          </a:p>
        </p:txBody>
      </p:sp>
      <p:sp>
        <p:nvSpPr>
          <p:cNvPr id="50179" name="Text Box 5">
            <a:extLst>
              <a:ext uri="{FF2B5EF4-FFF2-40B4-BE49-F238E27FC236}">
                <a16:creationId xmlns="" xmlns:a16="http://schemas.microsoft.com/office/drawing/2014/main" id="{A650D4A7-9AB7-4E37-B601-7E13405D2731}"/>
              </a:ext>
            </a:extLst>
          </p:cNvPr>
          <p:cNvSpPr txBox="1">
            <a:spLocks noChangeArrowheads="1"/>
          </p:cNvSpPr>
          <p:nvPr/>
        </p:nvSpPr>
        <p:spPr bwMode="auto">
          <a:xfrm>
            <a:off x="323850" y="1484313"/>
            <a:ext cx="8401050"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lang="es-ES" altLang="es-AR" b="1"/>
              <a:t>Las emisiones pueden ser inducidas bombardeando un núcleos </a:t>
            </a:r>
          </a:p>
          <a:p>
            <a:pPr algn="just" eaLnBrk="1" hangingPunct="1"/>
            <a:r>
              <a:rPr lang="es-ES" altLang="es-AR" b="1"/>
              <a:t>con una partícula o núcleo livianos, en este caso el proceso </a:t>
            </a:r>
          </a:p>
          <a:p>
            <a:pPr algn="just" eaLnBrk="1" hangingPunct="1"/>
            <a:r>
              <a:rPr lang="es-ES" altLang="es-AR" b="1"/>
              <a:t>es artificial.</a:t>
            </a:r>
          </a:p>
          <a:p>
            <a:pPr algn="just" eaLnBrk="1" hangingPunct="1"/>
            <a:endParaRPr lang="es-ES" altLang="es-AR" b="1"/>
          </a:p>
          <a:p>
            <a:pPr algn="just" eaLnBrk="1" hangingPunct="1"/>
            <a:r>
              <a:rPr lang="es-ES" altLang="es-AR" b="1"/>
              <a:t>por ejemplo en la fabricación del Co-60</a:t>
            </a:r>
          </a:p>
          <a:p>
            <a:pPr algn="just" eaLnBrk="1" hangingPunct="1"/>
            <a:endParaRPr lang="es-ES" altLang="es-AR" b="1"/>
          </a:p>
          <a:p>
            <a:pPr algn="just" eaLnBrk="1" hangingPunct="1"/>
            <a:r>
              <a:rPr lang="es-ES" altLang="es-AR" sz="3200" baseline="30000">
                <a:sym typeface="Symbol" panose="05050102010706020507" pitchFamily="18" charset="2"/>
              </a:rPr>
              <a:t>59</a:t>
            </a:r>
            <a:r>
              <a:rPr lang="es-ES" altLang="es-AR" sz="3200">
                <a:sym typeface="Symbol" panose="05050102010706020507" pitchFamily="18" charset="2"/>
              </a:rPr>
              <a:t>Co  +  n                   </a:t>
            </a:r>
            <a:r>
              <a:rPr lang="es-ES" altLang="es-AR" sz="3200" baseline="30000">
                <a:sym typeface="Symbol" panose="05050102010706020507" pitchFamily="18" charset="2"/>
              </a:rPr>
              <a:t>60</a:t>
            </a:r>
            <a:r>
              <a:rPr lang="es-ES" altLang="es-AR" sz="3200">
                <a:sym typeface="Symbol" panose="05050102010706020507" pitchFamily="18" charset="2"/>
              </a:rPr>
              <a:t>Co  +  </a:t>
            </a:r>
            <a:endParaRPr lang="es-ES" altLang="es-AR" sz="3200" b="1"/>
          </a:p>
          <a:p>
            <a:pPr algn="just" eaLnBrk="1" hangingPunct="1"/>
            <a:endParaRPr lang="es-ES" altLang="es-AR" sz="3200" b="1"/>
          </a:p>
        </p:txBody>
      </p:sp>
      <p:pic>
        <p:nvPicPr>
          <p:cNvPr id="50180" name="Picture 6">
            <a:extLst>
              <a:ext uri="{FF2B5EF4-FFF2-40B4-BE49-F238E27FC236}">
                <a16:creationId xmlns="" xmlns:a16="http://schemas.microsoft.com/office/drawing/2014/main" id="{FE326404-865E-4905-B228-07E4436B74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4797425"/>
            <a:ext cx="57388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7">
            <a:extLst>
              <a:ext uri="{FF2B5EF4-FFF2-40B4-BE49-F238E27FC236}">
                <a16:creationId xmlns="" xmlns:a16="http://schemas.microsoft.com/office/drawing/2014/main" id="{A081D1F3-A654-4468-9305-68DB9B53D0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538" y="5661025"/>
            <a:ext cx="6048375"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 xmlns:a16="http://schemas.microsoft.com/office/drawing/2014/main" id="{3E5492A2-A210-4A15-AA12-ED8A9BCCCFDB}"/>
              </a:ext>
            </a:extLst>
          </p:cNvPr>
          <p:cNvSpPr txBox="1">
            <a:spLocks noChangeArrowheads="1"/>
          </p:cNvSpPr>
          <p:nvPr/>
        </p:nvSpPr>
        <p:spPr bwMode="auto">
          <a:xfrm>
            <a:off x="342910" y="287242"/>
            <a:ext cx="818952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s-ES" altLang="es-AR" sz="4000" dirty="0"/>
              <a:t>Notación: Símbolo nuclear</a:t>
            </a:r>
          </a:p>
        </p:txBody>
      </p:sp>
      <mc:AlternateContent xmlns:mc="http://schemas.openxmlformats.org/markup-compatibility/2006" xmlns:a14="http://schemas.microsoft.com/office/drawing/2010/main">
        <mc:Choice Requires="a14">
          <p:sp>
            <p:nvSpPr>
              <p:cNvPr id="3" name="CuadroTexto 2">
                <a:extLst>
                  <a:ext uri="{FF2B5EF4-FFF2-40B4-BE49-F238E27FC236}">
                    <a16:creationId xmlns="" xmlns:a16="http://schemas.microsoft.com/office/drawing/2014/main" id="{25ADC065-8E86-4B95-9832-D3A2ABF36E6D}"/>
                  </a:ext>
                </a:extLst>
              </p:cNvPr>
              <p:cNvSpPr txBox="1"/>
              <p:nvPr/>
            </p:nvSpPr>
            <p:spPr>
              <a:xfrm>
                <a:off x="611560" y="1412776"/>
                <a:ext cx="8333546" cy="7574318"/>
              </a:xfrm>
              <a:prstGeom prst="rect">
                <a:avLst/>
              </a:prstGeom>
              <a:noFill/>
            </p:spPr>
            <p:txBody>
              <a:bodyPr wrap="square" rtlCol="0">
                <a:spAutoFit/>
              </a:bodyPr>
              <a:lstStyle/>
              <a:p>
                <a:r>
                  <a:rPr lang="es-ES" dirty="0"/>
                  <a:t>Número atómico = Z =  </a:t>
                </a:r>
                <a:r>
                  <a:rPr lang="es-ES" dirty="0" err="1">
                    <a:solidFill>
                      <a:srgbClr val="FF0000"/>
                    </a:solidFill>
                  </a:rPr>
                  <a:t>nº</a:t>
                </a:r>
                <a:r>
                  <a:rPr lang="es-ES" dirty="0">
                    <a:solidFill>
                      <a:srgbClr val="FF0000"/>
                    </a:solidFill>
                  </a:rPr>
                  <a:t> de protones</a:t>
                </a:r>
              </a:p>
              <a:p>
                <a:endParaRPr lang="es-ES" dirty="0">
                  <a:solidFill>
                    <a:srgbClr val="FF0000"/>
                  </a:solidFill>
                </a:endParaRPr>
              </a:p>
              <a:p>
                <a:r>
                  <a:rPr lang="es-ES" dirty="0"/>
                  <a:t>Número másico  = A =  </a:t>
                </a:r>
                <a:r>
                  <a:rPr lang="es-ES" dirty="0" err="1">
                    <a:solidFill>
                      <a:srgbClr val="FF0000"/>
                    </a:solidFill>
                  </a:rPr>
                  <a:t>nº</a:t>
                </a:r>
                <a:r>
                  <a:rPr lang="es-ES" dirty="0">
                    <a:solidFill>
                      <a:srgbClr val="FF0000"/>
                    </a:solidFill>
                  </a:rPr>
                  <a:t> de protones </a:t>
                </a:r>
                <a:r>
                  <a:rPr lang="es-ES" dirty="0"/>
                  <a:t>+ </a:t>
                </a:r>
                <a:r>
                  <a:rPr lang="es-ES" dirty="0" err="1">
                    <a:solidFill>
                      <a:srgbClr val="0070C0"/>
                    </a:solidFill>
                  </a:rPr>
                  <a:t>nº</a:t>
                </a:r>
                <a:r>
                  <a:rPr lang="es-ES" dirty="0">
                    <a:solidFill>
                      <a:srgbClr val="0070C0"/>
                    </a:solidFill>
                  </a:rPr>
                  <a:t> de neutrones</a:t>
                </a:r>
              </a:p>
              <a:p>
                <a:endParaRPr lang="es-ES" dirty="0">
                  <a:solidFill>
                    <a:srgbClr val="0070C0"/>
                  </a:solidFill>
                </a:endParaRPr>
              </a:p>
              <a:p>
                <a:r>
                  <a:rPr lang="es-ES" dirty="0"/>
                  <a:t>X = símbolo químico</a:t>
                </a:r>
              </a:p>
              <a:p>
                <a:endParaRPr lang="es-ES" dirty="0"/>
              </a:p>
              <a:p>
                <a:r>
                  <a:rPr lang="es-ES" dirty="0"/>
                  <a:t>			</a:t>
                </a:r>
                <a14:m>
                  <m:oMath xmlns:m="http://schemas.openxmlformats.org/officeDocument/2006/math">
                    <m:sPre>
                      <m:sPrePr>
                        <m:ctrlPr>
                          <a:rPr lang="es-ES" sz="7200" b="0" i="1" smtClean="0">
                            <a:latin typeface="Cambria Math"/>
                          </a:rPr>
                        </m:ctrlPr>
                      </m:sPrePr>
                      <m:sub>
                        <m:r>
                          <a:rPr lang="es-ES" sz="7200" b="0" i="1" smtClean="0">
                            <a:latin typeface="Cambria Math" panose="02040503050406030204" pitchFamily="18" charset="0"/>
                          </a:rPr>
                          <m:t>𝑍</m:t>
                        </m:r>
                      </m:sub>
                      <m:sup>
                        <m:r>
                          <a:rPr lang="es-ES" sz="7200" b="0" i="1" smtClean="0">
                            <a:latin typeface="Cambria Math" panose="02040503050406030204" pitchFamily="18" charset="0"/>
                          </a:rPr>
                          <m:t>𝐴</m:t>
                        </m:r>
                      </m:sup>
                      <m:e>
                        <m:r>
                          <a:rPr lang="es-ES" sz="7200" b="0" i="1" smtClean="0">
                            <a:latin typeface="Cambria Math" panose="02040503050406030204" pitchFamily="18" charset="0"/>
                          </a:rPr>
                          <m:t>𝑋</m:t>
                        </m:r>
                      </m:e>
                    </m:sPre>
                  </m:oMath>
                </a14:m>
                <a:r>
                  <a:rPr lang="es-ES" sz="7200" baseline="30000" dirty="0"/>
                  <a:t>      </a:t>
                </a:r>
                <a14:m>
                  <m:oMath xmlns:m="http://schemas.openxmlformats.org/officeDocument/2006/math">
                    <m:sPre>
                      <m:sPrePr>
                        <m:ctrlPr>
                          <a:rPr lang="es-AR" sz="7200" i="1" smtClean="0">
                            <a:latin typeface="Cambria Math"/>
                          </a:rPr>
                        </m:ctrlPr>
                      </m:sPrePr>
                      <m:sub>
                        <m:r>
                          <a:rPr lang="es-ES" sz="7200" b="0" i="1" smtClean="0">
                            <a:latin typeface="Cambria Math" panose="02040503050406030204" pitchFamily="18" charset="0"/>
                          </a:rPr>
                          <m:t>6</m:t>
                        </m:r>
                      </m:sub>
                      <m:sup>
                        <m:r>
                          <a:rPr lang="es-ES" sz="7200" b="0" i="1" smtClean="0">
                            <a:latin typeface="Cambria Math" panose="02040503050406030204" pitchFamily="18" charset="0"/>
                          </a:rPr>
                          <m:t>12</m:t>
                        </m:r>
                      </m:sup>
                      <m:e>
                        <m:r>
                          <a:rPr lang="es-ES" sz="7200" b="0" i="1" smtClean="0">
                            <a:latin typeface="Cambria Math" panose="02040503050406030204" pitchFamily="18" charset="0"/>
                          </a:rPr>
                          <m:t>𝐶</m:t>
                        </m:r>
                      </m:e>
                    </m:sPre>
                  </m:oMath>
                </a14:m>
                <a:r>
                  <a:rPr lang="es-ES" sz="7200" baseline="30000" dirty="0"/>
                  <a:t>        </a:t>
                </a:r>
                <a14:m>
                  <m:oMath xmlns:m="http://schemas.openxmlformats.org/officeDocument/2006/math">
                    <m:sPre>
                      <m:sPrePr>
                        <m:ctrlPr>
                          <a:rPr lang="es-ES" sz="7200" i="1" baseline="30000" dirty="0" smtClean="0">
                            <a:latin typeface="Cambria Math"/>
                          </a:rPr>
                        </m:ctrlPr>
                      </m:sPrePr>
                      <m:sub>
                        <m:sPre>
                          <m:sPrePr>
                            <m:ctrlPr>
                              <a:rPr lang="es-ES" sz="7200" i="1" baseline="30000" dirty="0" smtClean="0">
                                <a:latin typeface="Cambria Math"/>
                              </a:rPr>
                            </m:ctrlPr>
                          </m:sPrePr>
                          <m:sub/>
                          <m:sup/>
                          <m:e/>
                        </m:sPre>
                      </m:sub>
                      <m:sup/>
                      <m:e/>
                    </m:sPre>
                  </m:oMath>
                </a14:m>
                <a:endParaRPr lang="es-ES" sz="7200" baseline="30000" dirty="0"/>
              </a:p>
              <a:p>
                <a:r>
                  <a:rPr lang="es-ES" sz="7200" baseline="30000" dirty="0"/>
                  <a:t>						</a:t>
                </a:r>
                <a:r>
                  <a:rPr lang="es-ES" dirty="0"/>
                  <a:t>		</a:t>
                </a:r>
              </a:p>
              <a:p>
                <a:endParaRPr lang="es-ES" dirty="0"/>
              </a:p>
              <a:p>
                <a:endParaRPr lang="es-ES" dirty="0"/>
              </a:p>
              <a:p>
                <a:r>
                  <a:rPr lang="es-ES" dirty="0"/>
                  <a:t>         </a:t>
                </a:r>
              </a:p>
              <a:p>
                <a:endParaRPr lang="es-ES" dirty="0"/>
              </a:p>
              <a:p>
                <a:endParaRPr lang="es-ES" dirty="0"/>
              </a:p>
              <a:p>
                <a:endParaRPr lang="es-ES" dirty="0"/>
              </a:p>
              <a:p>
                <a:endParaRPr lang="es-ES" dirty="0"/>
              </a:p>
              <a:p>
                <a:endParaRPr lang="es-ES" dirty="0"/>
              </a:p>
              <a:p>
                <a:endParaRPr lang="es-AR" dirty="0"/>
              </a:p>
            </p:txBody>
          </p:sp>
        </mc:Choice>
        <mc:Fallback xmlns="">
          <p:sp>
            <p:nvSpPr>
              <p:cNvPr id="3" name="CuadroTexto 2">
                <a:extLst>
                  <a:ext uri="{FF2B5EF4-FFF2-40B4-BE49-F238E27FC236}">
                    <a16:creationId xmlns:a16="http://schemas.microsoft.com/office/drawing/2014/main" id="{25ADC065-8E86-4B95-9832-D3A2ABF36E6D}"/>
                  </a:ext>
                </a:extLst>
              </p:cNvPr>
              <p:cNvSpPr txBox="1">
                <a:spLocks noRot="1" noChangeAspect="1" noMove="1" noResize="1" noEditPoints="1" noAdjustHandles="1" noChangeArrowheads="1" noChangeShapeType="1" noTextEdit="1"/>
              </p:cNvSpPr>
              <p:nvPr/>
            </p:nvSpPr>
            <p:spPr>
              <a:xfrm>
                <a:off x="611560" y="1412776"/>
                <a:ext cx="8333546" cy="7574318"/>
              </a:xfrm>
              <a:prstGeom prst="rect">
                <a:avLst/>
              </a:prstGeom>
              <a:blipFill>
                <a:blip r:embed="rId2"/>
                <a:stretch>
                  <a:fillRect l="-1097" t="-644"/>
                </a:stretch>
              </a:blipFill>
            </p:spPr>
            <p:txBody>
              <a:bodyPr/>
              <a:lstStyle/>
              <a:p>
                <a:r>
                  <a:rPr lang="es-AR">
                    <a:noFill/>
                  </a:rPr>
                  <a:t> </a:t>
                </a:r>
              </a:p>
            </p:txBody>
          </p:sp>
        </mc:Fallback>
      </mc:AlternateContent>
    </p:spTree>
    <p:extLst>
      <p:ext uri="{BB962C8B-B14F-4D97-AF65-F5344CB8AC3E}">
        <p14:creationId xmlns:p14="http://schemas.microsoft.com/office/powerpoint/2010/main" val="29984538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a:extLst>
              <a:ext uri="{FF2B5EF4-FFF2-40B4-BE49-F238E27FC236}">
                <a16:creationId xmlns="" xmlns:a16="http://schemas.microsoft.com/office/drawing/2014/main" id="{EB247851-78BB-4574-A284-78E5AD673E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2133600"/>
            <a:ext cx="5832475"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AutoShape 6" descr="Z">
            <a:extLst>
              <a:ext uri="{FF2B5EF4-FFF2-40B4-BE49-F238E27FC236}">
                <a16:creationId xmlns="" xmlns:a16="http://schemas.microsoft.com/office/drawing/2014/main" id="{4D7FF20B-4709-4918-A2A8-9FD123817635}"/>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s-AR" altLang="es-AR"/>
          </a:p>
        </p:txBody>
      </p:sp>
      <p:sp>
        <p:nvSpPr>
          <p:cNvPr id="68612" name="AutoShape 8" descr="9k=">
            <a:extLst>
              <a:ext uri="{FF2B5EF4-FFF2-40B4-BE49-F238E27FC236}">
                <a16:creationId xmlns="" xmlns:a16="http://schemas.microsoft.com/office/drawing/2014/main" id="{6072085E-85C3-4999-A385-265C0CC2BEAA}"/>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s-AR" altLang="es-AR"/>
          </a:p>
        </p:txBody>
      </p:sp>
      <p:sp>
        <p:nvSpPr>
          <p:cNvPr id="68613" name="AutoShape 10" descr="2Q==">
            <a:extLst>
              <a:ext uri="{FF2B5EF4-FFF2-40B4-BE49-F238E27FC236}">
                <a16:creationId xmlns="" xmlns:a16="http://schemas.microsoft.com/office/drawing/2014/main" id="{452836F4-10A1-433B-8E29-93A26779AC18}"/>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s-AR" altLang="es-AR"/>
          </a:p>
        </p:txBody>
      </p:sp>
      <p:sp>
        <p:nvSpPr>
          <p:cNvPr id="68614" name="Rectangle 11">
            <a:extLst>
              <a:ext uri="{FF2B5EF4-FFF2-40B4-BE49-F238E27FC236}">
                <a16:creationId xmlns="" xmlns:a16="http://schemas.microsoft.com/office/drawing/2014/main" id="{D7A4E923-0958-49FB-9285-24B3F5FECF2E}"/>
              </a:ext>
            </a:extLst>
          </p:cNvPr>
          <p:cNvSpPr>
            <a:spLocks noGrp="1" noChangeArrowheads="1"/>
          </p:cNvSpPr>
          <p:nvPr>
            <p:ph type="title"/>
          </p:nvPr>
        </p:nvSpPr>
        <p:spPr/>
        <p:txBody>
          <a:bodyPr/>
          <a:lstStyle/>
          <a:p>
            <a:pPr eaLnBrk="1" hangingPunct="1"/>
            <a:r>
              <a:rPr lang="en-US" altLang="es-AR"/>
              <a:t>Medida de la actividad</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a:extLst>
              <a:ext uri="{FF2B5EF4-FFF2-40B4-BE49-F238E27FC236}">
                <a16:creationId xmlns="" xmlns:a16="http://schemas.microsoft.com/office/drawing/2014/main" id="{FA19B3ED-4D74-4907-94E9-8BB7DADBDCDA}"/>
              </a:ext>
            </a:extLst>
          </p:cNvPr>
          <p:cNvSpPr>
            <a:spLocks noChangeArrowheads="1"/>
          </p:cNvSpPr>
          <p:nvPr/>
        </p:nvSpPr>
        <p:spPr bwMode="auto">
          <a:xfrm>
            <a:off x="3181350" y="2947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s-AR" altLang="es-AR"/>
          </a:p>
        </p:txBody>
      </p:sp>
      <p:graphicFrame>
        <p:nvGraphicFramePr>
          <p:cNvPr id="38914" name="Object 2">
            <a:extLst>
              <a:ext uri="{FF2B5EF4-FFF2-40B4-BE49-F238E27FC236}">
                <a16:creationId xmlns="" xmlns:a16="http://schemas.microsoft.com/office/drawing/2014/main" id="{17ECC59F-2CFD-4E70-BDB5-25253B6C7311}"/>
              </a:ext>
            </a:extLst>
          </p:cNvPr>
          <p:cNvGraphicFramePr>
            <a:graphicFrameLocks noChangeAspect="1"/>
          </p:cNvGraphicFramePr>
          <p:nvPr/>
        </p:nvGraphicFramePr>
        <p:xfrm>
          <a:off x="5562600" y="1066800"/>
          <a:ext cx="3200400" cy="1106488"/>
        </p:xfrm>
        <a:graphic>
          <a:graphicData uri="http://schemas.openxmlformats.org/presentationml/2006/ole">
            <mc:AlternateContent xmlns:mc="http://schemas.openxmlformats.org/markup-compatibility/2006">
              <mc:Choice xmlns:v="urn:schemas-microsoft-com:vml" Requires="v">
                <p:oleObj spid="_x0000_s52674" r:id="rId4" imgW="2781300" imgH="965200" progId="Equation.3">
                  <p:embed/>
                </p:oleObj>
              </mc:Choice>
              <mc:Fallback>
                <p:oleObj r:id="rId4" imgW="2781300" imgH="9652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1066800"/>
                        <a:ext cx="3200400" cy="11064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2228" name="Rectangle 5">
            <a:extLst>
              <a:ext uri="{FF2B5EF4-FFF2-40B4-BE49-F238E27FC236}">
                <a16:creationId xmlns="" xmlns:a16="http://schemas.microsoft.com/office/drawing/2014/main" id="{31C2C54C-427D-4980-9E4E-AB066F6758B2}"/>
              </a:ext>
            </a:extLst>
          </p:cNvPr>
          <p:cNvSpPr>
            <a:spLocks noChangeArrowheads="1"/>
          </p:cNvSpPr>
          <p:nvPr/>
        </p:nvSpPr>
        <p:spPr bwMode="auto">
          <a:xfrm>
            <a:off x="4129088" y="3200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s-AR" altLang="es-AR"/>
          </a:p>
        </p:txBody>
      </p:sp>
      <p:graphicFrame>
        <p:nvGraphicFramePr>
          <p:cNvPr id="38916" name="Object 4">
            <a:extLst>
              <a:ext uri="{FF2B5EF4-FFF2-40B4-BE49-F238E27FC236}">
                <a16:creationId xmlns="" xmlns:a16="http://schemas.microsoft.com/office/drawing/2014/main" id="{C64C4C7B-58AE-4FF8-8D40-78D67DAF3B41}"/>
              </a:ext>
            </a:extLst>
          </p:cNvPr>
          <p:cNvGraphicFramePr>
            <a:graphicFrameLocks noChangeAspect="1"/>
          </p:cNvGraphicFramePr>
          <p:nvPr/>
        </p:nvGraphicFramePr>
        <p:xfrm>
          <a:off x="990600" y="2605088"/>
          <a:ext cx="1447800" cy="747712"/>
        </p:xfrm>
        <a:graphic>
          <a:graphicData uri="http://schemas.openxmlformats.org/presentationml/2006/ole">
            <mc:AlternateContent xmlns:mc="http://schemas.openxmlformats.org/markup-compatibility/2006">
              <mc:Choice xmlns:v="urn:schemas-microsoft-com:vml" Requires="v">
                <p:oleObj spid="_x0000_s52675" r:id="rId6" imgW="889000" imgH="457200" progId="Equation.3">
                  <p:embed/>
                </p:oleObj>
              </mc:Choice>
              <mc:Fallback>
                <p:oleObj r:id="rId6" imgW="889000" imgH="457200"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600" y="2605088"/>
                        <a:ext cx="1447800"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2230" name="Rectangle 7">
            <a:extLst>
              <a:ext uri="{FF2B5EF4-FFF2-40B4-BE49-F238E27FC236}">
                <a16:creationId xmlns="" xmlns:a16="http://schemas.microsoft.com/office/drawing/2014/main" id="{6AA5EF92-26DE-49F5-AF67-F2894C92529D}"/>
              </a:ext>
            </a:extLst>
          </p:cNvPr>
          <p:cNvSpPr>
            <a:spLocks noChangeArrowheads="1"/>
          </p:cNvSpPr>
          <p:nvPr/>
        </p:nvSpPr>
        <p:spPr bwMode="auto">
          <a:xfrm>
            <a:off x="4129088" y="3200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s-AR" altLang="es-AR"/>
          </a:p>
        </p:txBody>
      </p:sp>
      <p:graphicFrame>
        <p:nvGraphicFramePr>
          <p:cNvPr id="38918" name="Object 6">
            <a:extLst>
              <a:ext uri="{FF2B5EF4-FFF2-40B4-BE49-F238E27FC236}">
                <a16:creationId xmlns="" xmlns:a16="http://schemas.microsoft.com/office/drawing/2014/main" id="{B21E07A7-F30E-4B78-BC89-9C6F3DD31BE3}"/>
              </a:ext>
            </a:extLst>
          </p:cNvPr>
          <p:cNvGraphicFramePr>
            <a:graphicFrameLocks noChangeAspect="1"/>
          </p:cNvGraphicFramePr>
          <p:nvPr/>
        </p:nvGraphicFramePr>
        <p:xfrm>
          <a:off x="6248400" y="2590800"/>
          <a:ext cx="1524000" cy="785813"/>
        </p:xfrm>
        <a:graphic>
          <a:graphicData uri="http://schemas.openxmlformats.org/presentationml/2006/ole">
            <mc:AlternateContent xmlns:mc="http://schemas.openxmlformats.org/markup-compatibility/2006">
              <mc:Choice xmlns:v="urn:schemas-microsoft-com:vml" Requires="v">
                <p:oleObj spid="_x0000_s52676" r:id="rId8" imgW="889000" imgH="457200" progId="Equation.3">
                  <p:embed/>
                </p:oleObj>
              </mc:Choice>
              <mc:Fallback>
                <p:oleObj r:id="rId8" imgW="889000" imgH="457200" progId="Equation.3">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48400" y="2590800"/>
                        <a:ext cx="15240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8920" name="Text Box 8">
            <a:extLst>
              <a:ext uri="{FF2B5EF4-FFF2-40B4-BE49-F238E27FC236}">
                <a16:creationId xmlns="" xmlns:a16="http://schemas.microsoft.com/office/drawing/2014/main" id="{A4C229DC-0A49-4BC8-A16A-775175D82DC4}"/>
              </a:ext>
            </a:extLst>
          </p:cNvPr>
          <p:cNvSpPr txBox="1">
            <a:spLocks noChangeArrowheads="1"/>
          </p:cNvSpPr>
          <p:nvPr/>
        </p:nvSpPr>
        <p:spPr bwMode="auto">
          <a:xfrm>
            <a:off x="2895600" y="2590800"/>
            <a:ext cx="27924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s-ES" altLang="es-AR"/>
              <a:t>es una ecuación     </a:t>
            </a:r>
            <a:r>
              <a:rPr lang="es-ES" altLang="es-AR">
                <a:sym typeface="Symbol" panose="05050102010706020507" pitchFamily="18" charset="2"/>
              </a:rPr>
              <a:t></a:t>
            </a:r>
            <a:endParaRPr lang="es-ES" altLang="es-AR"/>
          </a:p>
          <a:p>
            <a:pPr algn="ctr" eaLnBrk="1" hangingPunct="1"/>
            <a:r>
              <a:rPr lang="es-ES" altLang="es-AR"/>
              <a:t>diferencial</a:t>
            </a:r>
          </a:p>
        </p:txBody>
      </p:sp>
      <p:sp>
        <p:nvSpPr>
          <p:cNvPr id="38921" name="Text Box 9">
            <a:extLst>
              <a:ext uri="{FF2B5EF4-FFF2-40B4-BE49-F238E27FC236}">
                <a16:creationId xmlns="" xmlns:a16="http://schemas.microsoft.com/office/drawing/2014/main" id="{64C1155C-682D-4A87-8305-1B234A9B6B41}"/>
              </a:ext>
            </a:extLst>
          </p:cNvPr>
          <p:cNvSpPr txBox="1">
            <a:spLocks noChangeArrowheads="1"/>
          </p:cNvSpPr>
          <p:nvPr/>
        </p:nvSpPr>
        <p:spPr bwMode="auto">
          <a:xfrm>
            <a:off x="898525" y="3698875"/>
            <a:ext cx="46720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s-ES" altLang="es-AR"/>
              <a:t>integrando entre:   t = 0      N = N</a:t>
            </a:r>
            <a:r>
              <a:rPr lang="es-ES" altLang="es-AR" baseline="-25000"/>
              <a:t>0</a:t>
            </a:r>
            <a:r>
              <a:rPr lang="es-ES" altLang="es-AR"/>
              <a:t>    </a:t>
            </a:r>
          </a:p>
          <a:p>
            <a:pPr eaLnBrk="1" hangingPunct="1"/>
            <a:r>
              <a:rPr lang="es-ES" altLang="es-AR"/>
              <a:t>		      t = t       N = N</a:t>
            </a:r>
            <a:r>
              <a:rPr lang="es-ES" altLang="es-AR" baseline="-25000"/>
              <a:t>t</a:t>
            </a:r>
            <a:r>
              <a:rPr lang="es-ES" altLang="es-AR"/>
              <a:t> </a:t>
            </a:r>
          </a:p>
        </p:txBody>
      </p:sp>
      <p:sp>
        <p:nvSpPr>
          <p:cNvPr id="52234" name="Rectangle 11">
            <a:extLst>
              <a:ext uri="{FF2B5EF4-FFF2-40B4-BE49-F238E27FC236}">
                <a16:creationId xmlns="" xmlns:a16="http://schemas.microsoft.com/office/drawing/2014/main" id="{8CB7D363-92B6-469A-AFE5-E91271FC18C6}"/>
              </a:ext>
            </a:extLst>
          </p:cNvPr>
          <p:cNvSpPr>
            <a:spLocks noChangeArrowheads="1"/>
          </p:cNvSpPr>
          <p:nvPr/>
        </p:nvSpPr>
        <p:spPr bwMode="auto">
          <a:xfrm>
            <a:off x="4005263" y="3195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s-AR" altLang="es-AR"/>
          </a:p>
        </p:txBody>
      </p:sp>
      <p:graphicFrame>
        <p:nvGraphicFramePr>
          <p:cNvPr id="38922" name="Object 10">
            <a:extLst>
              <a:ext uri="{FF2B5EF4-FFF2-40B4-BE49-F238E27FC236}">
                <a16:creationId xmlns="" xmlns:a16="http://schemas.microsoft.com/office/drawing/2014/main" id="{41AE0C24-BBDD-4402-AB1B-28A3A07F3093}"/>
              </a:ext>
            </a:extLst>
          </p:cNvPr>
          <p:cNvGraphicFramePr>
            <a:graphicFrameLocks noChangeAspect="1"/>
          </p:cNvGraphicFramePr>
          <p:nvPr/>
        </p:nvGraphicFramePr>
        <p:xfrm>
          <a:off x="990600" y="4953000"/>
          <a:ext cx="1981200" cy="815975"/>
        </p:xfrm>
        <a:graphic>
          <a:graphicData uri="http://schemas.openxmlformats.org/presentationml/2006/ole">
            <mc:AlternateContent xmlns:mc="http://schemas.openxmlformats.org/markup-compatibility/2006">
              <mc:Choice xmlns:v="urn:schemas-microsoft-com:vml" Requires="v">
                <p:oleObj spid="_x0000_s52677" r:id="rId10" imgW="1129810" imgH="469696" progId="Equation.3">
                  <p:embed/>
                </p:oleObj>
              </mc:Choice>
              <mc:Fallback>
                <p:oleObj r:id="rId10" imgW="1129810" imgH="469696" progId="Equation.3">
                  <p:embed/>
                  <p:pic>
                    <p:nvPicPr>
                      <p:cNvPr id="0"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0600" y="4953000"/>
                        <a:ext cx="19812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8924" name="Text Box 12">
            <a:extLst>
              <a:ext uri="{FF2B5EF4-FFF2-40B4-BE49-F238E27FC236}">
                <a16:creationId xmlns="" xmlns:a16="http://schemas.microsoft.com/office/drawing/2014/main" id="{0ABD317F-8A10-4BFE-9E49-73FA9EB9CABC}"/>
              </a:ext>
            </a:extLst>
          </p:cNvPr>
          <p:cNvSpPr txBox="1">
            <a:spLocks noChangeArrowheads="1"/>
          </p:cNvSpPr>
          <p:nvPr/>
        </p:nvSpPr>
        <p:spPr bwMode="auto">
          <a:xfrm>
            <a:off x="3184525" y="5064125"/>
            <a:ext cx="4841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s-ES" altLang="es-AR">
                <a:sym typeface="Symbol" panose="05050102010706020507" pitchFamily="18" charset="2"/>
              </a:rPr>
              <a:t></a:t>
            </a:r>
            <a:endParaRPr lang="es-ES" altLang="es-AR"/>
          </a:p>
        </p:txBody>
      </p:sp>
      <p:sp>
        <p:nvSpPr>
          <p:cNvPr id="52237" name="Rectangle 14">
            <a:extLst>
              <a:ext uri="{FF2B5EF4-FFF2-40B4-BE49-F238E27FC236}">
                <a16:creationId xmlns="" xmlns:a16="http://schemas.microsoft.com/office/drawing/2014/main" id="{324B31F5-3BD4-4C2C-9CB2-149B45D43D28}"/>
              </a:ext>
            </a:extLst>
          </p:cNvPr>
          <p:cNvSpPr>
            <a:spLocks noChangeArrowheads="1"/>
          </p:cNvSpPr>
          <p:nvPr/>
        </p:nvSpPr>
        <p:spPr bwMode="auto">
          <a:xfrm>
            <a:off x="4138613" y="33004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s-AR" altLang="es-AR"/>
          </a:p>
        </p:txBody>
      </p:sp>
      <p:graphicFrame>
        <p:nvGraphicFramePr>
          <p:cNvPr id="38925" name="Object 13">
            <a:extLst>
              <a:ext uri="{FF2B5EF4-FFF2-40B4-BE49-F238E27FC236}">
                <a16:creationId xmlns="" xmlns:a16="http://schemas.microsoft.com/office/drawing/2014/main" id="{531CECB1-44EB-4FC3-A741-C1322C2625C3}"/>
              </a:ext>
            </a:extLst>
          </p:cNvPr>
          <p:cNvGraphicFramePr>
            <a:graphicFrameLocks noChangeAspect="1"/>
          </p:cNvGraphicFramePr>
          <p:nvPr/>
        </p:nvGraphicFramePr>
        <p:xfrm>
          <a:off x="4419600" y="5715000"/>
          <a:ext cx="2362200" cy="701675"/>
        </p:xfrm>
        <a:graphic>
          <a:graphicData uri="http://schemas.openxmlformats.org/presentationml/2006/ole">
            <mc:AlternateContent xmlns:mc="http://schemas.openxmlformats.org/markup-compatibility/2006">
              <mc:Choice xmlns:v="urn:schemas-microsoft-com:vml" Requires="v">
                <p:oleObj spid="_x0000_s52678" r:id="rId12" imgW="863225" imgH="253890" progId="Equation.3">
                  <p:embed/>
                </p:oleObj>
              </mc:Choice>
              <mc:Fallback>
                <p:oleObj r:id="rId12" imgW="863225" imgH="253890" progId="Equation.3">
                  <p:embed/>
                  <p:pic>
                    <p:nvPicPr>
                      <p:cNvPr id="0" name="Object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19600" y="5715000"/>
                        <a:ext cx="236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2239" name="Rectangle 16">
            <a:extLst>
              <a:ext uri="{FF2B5EF4-FFF2-40B4-BE49-F238E27FC236}">
                <a16:creationId xmlns="" xmlns:a16="http://schemas.microsoft.com/office/drawing/2014/main" id="{4C46277F-FE17-44F9-8F9E-D20F3DEC733D}"/>
              </a:ext>
            </a:extLst>
          </p:cNvPr>
          <p:cNvSpPr>
            <a:spLocks noChangeArrowheads="1"/>
          </p:cNvSpPr>
          <p:nvPr/>
        </p:nvSpPr>
        <p:spPr bwMode="auto">
          <a:xfrm>
            <a:off x="3967163" y="33099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s-AR" altLang="es-AR"/>
          </a:p>
        </p:txBody>
      </p:sp>
      <p:graphicFrame>
        <p:nvGraphicFramePr>
          <p:cNvPr id="38927" name="Object 15">
            <a:extLst>
              <a:ext uri="{FF2B5EF4-FFF2-40B4-BE49-F238E27FC236}">
                <a16:creationId xmlns="" xmlns:a16="http://schemas.microsoft.com/office/drawing/2014/main" id="{C2ED1FE4-76D8-44D6-A61C-F07F4F02D5BA}"/>
              </a:ext>
            </a:extLst>
          </p:cNvPr>
          <p:cNvGraphicFramePr>
            <a:graphicFrameLocks noChangeAspect="1"/>
          </p:cNvGraphicFramePr>
          <p:nvPr/>
        </p:nvGraphicFramePr>
        <p:xfrm>
          <a:off x="4038600" y="4953000"/>
          <a:ext cx="3276600" cy="644525"/>
        </p:xfrm>
        <a:graphic>
          <a:graphicData uri="http://schemas.openxmlformats.org/presentationml/2006/ole">
            <mc:AlternateContent xmlns:mc="http://schemas.openxmlformats.org/markup-compatibility/2006">
              <mc:Choice xmlns:v="urn:schemas-microsoft-com:vml" Requires="v">
                <p:oleObj spid="_x0000_s52679" r:id="rId14" imgW="1206500" imgH="241300" progId="Equation.3">
                  <p:embed/>
                </p:oleObj>
              </mc:Choice>
              <mc:Fallback>
                <p:oleObj r:id="rId14" imgW="1206500" imgH="241300" progId="Equation.3">
                  <p:embed/>
                  <p:pic>
                    <p:nvPicPr>
                      <p:cNvPr id="0" name="Object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38600" y="4953000"/>
                        <a:ext cx="3276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8929" name="Text Box 17">
            <a:extLst>
              <a:ext uri="{FF2B5EF4-FFF2-40B4-BE49-F238E27FC236}">
                <a16:creationId xmlns="" xmlns:a16="http://schemas.microsoft.com/office/drawing/2014/main" id="{5FFCDD94-57F0-481A-AB7A-F5C77EB82698}"/>
              </a:ext>
            </a:extLst>
          </p:cNvPr>
          <p:cNvSpPr txBox="1">
            <a:spLocks noChangeArrowheads="1"/>
          </p:cNvSpPr>
          <p:nvPr/>
        </p:nvSpPr>
        <p:spPr bwMode="auto">
          <a:xfrm>
            <a:off x="533400" y="990600"/>
            <a:ext cx="5867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s-ES" altLang="es-AR" b="1"/>
              <a:t>¿Cuánto tarda una muestra en desaparecer?</a:t>
            </a:r>
          </a:p>
          <a:p>
            <a:pPr eaLnBrk="1" hangingPunct="1"/>
            <a:r>
              <a:rPr lang="es-ES" altLang="es-AR" b="1"/>
              <a:t>La cinética es de primer orden.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89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891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9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891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92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892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92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892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89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0" grpId="0"/>
      <p:bldP spid="38921" grpId="0"/>
      <p:bldP spid="38924" grpId="0"/>
      <p:bldP spid="3892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a:extLst>
              <a:ext uri="{FF2B5EF4-FFF2-40B4-BE49-F238E27FC236}">
                <a16:creationId xmlns="" xmlns:a16="http://schemas.microsoft.com/office/drawing/2014/main" id="{5D91C864-25F6-4900-BD80-A789B556318A}"/>
              </a:ext>
            </a:extLst>
          </p:cNvPr>
          <p:cNvSpPr txBox="1">
            <a:spLocks noChangeArrowheads="1"/>
          </p:cNvSpPr>
          <p:nvPr/>
        </p:nvSpPr>
        <p:spPr bwMode="auto">
          <a:xfrm>
            <a:off x="593725" y="523875"/>
            <a:ext cx="7891463" cy="545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s-ES" altLang="es-AR" sz="2800" b="1"/>
              <a:t>Hay un parámetro más sencillo de medir (Geiger)</a:t>
            </a:r>
            <a:r>
              <a:rPr lang="es-ES" altLang="es-AR" sz="2800"/>
              <a:t>:</a:t>
            </a:r>
            <a:r>
              <a:rPr lang="es-ES" altLang="es-AR"/>
              <a:t> </a:t>
            </a:r>
          </a:p>
          <a:p>
            <a:pPr eaLnBrk="1" hangingPunct="1"/>
            <a:r>
              <a:rPr lang="es-ES" altLang="es-AR" sz="3200" b="1">
                <a:solidFill>
                  <a:schemeClr val="accent2"/>
                </a:solidFill>
              </a:rPr>
              <a:t>Actividad</a:t>
            </a:r>
          </a:p>
          <a:p>
            <a:pPr eaLnBrk="1" hangingPunct="1"/>
            <a:endParaRPr lang="es-ES" altLang="es-AR" sz="3200" b="1"/>
          </a:p>
          <a:p>
            <a:pPr eaLnBrk="1" hangingPunct="1"/>
            <a:r>
              <a:rPr lang="es-ES" altLang="es-AR" sz="3600" i="1"/>
              <a:t> A = k. N</a:t>
            </a:r>
            <a:r>
              <a:rPr lang="es-ES" altLang="es-AR" sz="3200"/>
              <a:t>    </a:t>
            </a:r>
            <a:r>
              <a:rPr lang="es-ES" altLang="es-AR" sz="3200">
                <a:sym typeface="Symbol" panose="05050102010706020507" pitchFamily="18" charset="2"/>
              </a:rPr>
              <a:t>  </a:t>
            </a:r>
            <a:endParaRPr lang="es-ES" altLang="es-AR" sz="3200"/>
          </a:p>
          <a:p>
            <a:pPr eaLnBrk="1" hangingPunct="1"/>
            <a:endParaRPr lang="es-ES" altLang="es-AR" sz="3200"/>
          </a:p>
          <a:p>
            <a:pPr eaLnBrk="1" hangingPunct="1"/>
            <a:r>
              <a:rPr lang="es-ES" altLang="es-AR" sz="3200"/>
              <a:t>La actividad de una muestra es el número de</a:t>
            </a:r>
          </a:p>
          <a:p>
            <a:pPr eaLnBrk="1" hangingPunct="1"/>
            <a:r>
              <a:rPr lang="es-ES" altLang="es-AR" sz="3200"/>
              <a:t>emisiones por unidad de tiempo (cpm)</a:t>
            </a:r>
          </a:p>
          <a:p>
            <a:pPr eaLnBrk="1" hangingPunct="1"/>
            <a:endParaRPr lang="es-ES" altLang="es-AR" sz="3200"/>
          </a:p>
          <a:p>
            <a:pPr eaLnBrk="1" hangingPunct="1"/>
            <a:r>
              <a:rPr lang="es-ES" altLang="es-AR" sz="3200"/>
              <a:t>Unidades:  1Ci (curie) = 3,7x10</a:t>
            </a:r>
            <a:r>
              <a:rPr lang="es-ES" altLang="es-AR" sz="3200" baseline="30000"/>
              <a:t>10</a:t>
            </a:r>
            <a:r>
              <a:rPr lang="es-ES" altLang="es-AR" sz="3200"/>
              <a:t> desint./seg</a:t>
            </a:r>
          </a:p>
          <a:p>
            <a:pPr eaLnBrk="1" hangingPunct="1"/>
            <a:r>
              <a:rPr lang="es-ES" altLang="es-AR" sz="3200"/>
              <a:t>		1 Bk = 1 desint./seg</a:t>
            </a:r>
          </a:p>
          <a:p>
            <a:pPr eaLnBrk="1" hangingPunct="1"/>
            <a:endParaRPr lang="es-ES" altLang="es-AR" sz="3200"/>
          </a:p>
        </p:txBody>
      </p:sp>
      <p:graphicFrame>
        <p:nvGraphicFramePr>
          <p:cNvPr id="54275" name="Object 3">
            <a:extLst>
              <a:ext uri="{FF2B5EF4-FFF2-40B4-BE49-F238E27FC236}">
                <a16:creationId xmlns="" xmlns:a16="http://schemas.microsoft.com/office/drawing/2014/main" id="{D713B1CD-25E4-4402-A0D1-6F1FE1DF53B1}"/>
              </a:ext>
            </a:extLst>
          </p:cNvPr>
          <p:cNvGraphicFramePr>
            <a:graphicFrameLocks noChangeAspect="1"/>
          </p:cNvGraphicFramePr>
          <p:nvPr/>
        </p:nvGraphicFramePr>
        <p:xfrm>
          <a:off x="3657600" y="1905000"/>
          <a:ext cx="2236788" cy="720725"/>
        </p:xfrm>
        <a:graphic>
          <a:graphicData uri="http://schemas.openxmlformats.org/presentationml/2006/ole">
            <mc:AlternateContent xmlns:mc="http://schemas.openxmlformats.org/markup-compatibility/2006">
              <mc:Choice xmlns:v="urn:schemas-microsoft-com:vml" Requires="v">
                <p:oleObj spid="_x0000_s54348" name="Ecuación" r:id="rId4" imgW="825500" imgH="254000" progId="Equation.3">
                  <p:embed/>
                </p:oleObj>
              </mc:Choice>
              <mc:Fallback>
                <p:oleObj name="Ecuación" r:id="rId4" imgW="825500" imgH="2540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1905000"/>
                        <a:ext cx="2236788"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rac02p024">
            <a:extLst>
              <a:ext uri="{FF2B5EF4-FFF2-40B4-BE49-F238E27FC236}">
                <a16:creationId xmlns="" xmlns:a16="http://schemas.microsoft.com/office/drawing/2014/main" id="{C00C393B-759C-4CC7-8C1D-2638F13FC2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916113"/>
            <a:ext cx="2616200"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7">
            <a:extLst>
              <a:ext uri="{FF2B5EF4-FFF2-40B4-BE49-F238E27FC236}">
                <a16:creationId xmlns="" xmlns:a16="http://schemas.microsoft.com/office/drawing/2014/main" id="{277764C5-0778-4E39-95E2-ACA79AFF849A}"/>
              </a:ext>
            </a:extLst>
          </p:cNvPr>
          <p:cNvSpPr txBox="1">
            <a:spLocks noChangeArrowheads="1"/>
          </p:cNvSpPr>
          <p:nvPr/>
        </p:nvSpPr>
        <p:spPr bwMode="auto">
          <a:xfrm>
            <a:off x="517525" y="628650"/>
            <a:ext cx="54451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s-ES" altLang="es-AR" sz="3200" b="1"/>
              <a:t>Tiempo de semidesintegración</a:t>
            </a:r>
          </a:p>
        </p:txBody>
      </p:sp>
      <p:pic>
        <p:nvPicPr>
          <p:cNvPr id="33800" name="Picture 8">
            <a:extLst>
              <a:ext uri="{FF2B5EF4-FFF2-40B4-BE49-F238E27FC236}">
                <a16:creationId xmlns="" xmlns:a16="http://schemas.microsoft.com/office/drawing/2014/main" id="{503B0BC6-E351-4CA1-A9EB-2E9CCDBB93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738" y="1268413"/>
            <a:ext cx="4316412"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Text Box 9">
            <a:extLst>
              <a:ext uri="{FF2B5EF4-FFF2-40B4-BE49-F238E27FC236}">
                <a16:creationId xmlns="" xmlns:a16="http://schemas.microsoft.com/office/drawing/2014/main" id="{DAC51578-B2CF-4BE0-A320-D822FD337577}"/>
              </a:ext>
            </a:extLst>
          </p:cNvPr>
          <p:cNvSpPr txBox="1">
            <a:spLocks noChangeArrowheads="1"/>
          </p:cNvSpPr>
          <p:nvPr/>
        </p:nvSpPr>
        <p:spPr bwMode="auto">
          <a:xfrm>
            <a:off x="5148263" y="1125538"/>
            <a:ext cx="2644775" cy="466725"/>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s-ES" altLang="es-AR"/>
              <a:t>Decaimiento del </a:t>
            </a:r>
            <a:r>
              <a:rPr lang="es-ES" altLang="es-AR" baseline="30000"/>
              <a:t>32</a:t>
            </a:r>
            <a:r>
              <a:rPr lang="es-ES" altLang="es-AR"/>
              <a:t>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80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38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a:extLst>
              <a:ext uri="{FF2B5EF4-FFF2-40B4-BE49-F238E27FC236}">
                <a16:creationId xmlns="" xmlns:a16="http://schemas.microsoft.com/office/drawing/2014/main" id="{DE029075-E6D0-4266-9F38-1A9D32D15463}"/>
              </a:ext>
            </a:extLst>
          </p:cNvPr>
          <p:cNvSpPr txBox="1">
            <a:spLocks noChangeArrowheads="1"/>
          </p:cNvSpPr>
          <p:nvPr/>
        </p:nvSpPr>
        <p:spPr bwMode="auto">
          <a:xfrm>
            <a:off x="838200" y="685800"/>
            <a:ext cx="5202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s-ES" altLang="es-AR" b="1"/>
              <a:t>Si ahora    t = t</a:t>
            </a:r>
            <a:r>
              <a:rPr lang="es-ES" altLang="es-AR" b="1" baseline="-25000"/>
              <a:t>1/2</a:t>
            </a:r>
            <a:r>
              <a:rPr lang="es-ES" altLang="es-AR" b="1"/>
              <a:t>   entonces  N = N</a:t>
            </a:r>
            <a:r>
              <a:rPr lang="es-ES" altLang="es-AR" b="1" baseline="-25000"/>
              <a:t>0</a:t>
            </a:r>
            <a:r>
              <a:rPr lang="es-ES" altLang="es-AR" b="1"/>
              <a:t> / 2 </a:t>
            </a:r>
          </a:p>
        </p:txBody>
      </p:sp>
      <p:sp>
        <p:nvSpPr>
          <p:cNvPr id="58371" name="Rectangle 6">
            <a:extLst>
              <a:ext uri="{FF2B5EF4-FFF2-40B4-BE49-F238E27FC236}">
                <a16:creationId xmlns="" xmlns:a16="http://schemas.microsoft.com/office/drawing/2014/main" id="{02194C67-383B-445D-9561-4BEF126F23E1}"/>
              </a:ext>
            </a:extLst>
          </p:cNvPr>
          <p:cNvSpPr>
            <a:spLocks noChangeArrowheads="1"/>
          </p:cNvSpPr>
          <p:nvPr/>
        </p:nvSpPr>
        <p:spPr bwMode="auto">
          <a:xfrm>
            <a:off x="4110038" y="3205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s-AR" altLang="es-AR"/>
          </a:p>
        </p:txBody>
      </p:sp>
      <p:graphicFrame>
        <p:nvGraphicFramePr>
          <p:cNvPr id="58372" name="Object 5">
            <a:extLst>
              <a:ext uri="{FF2B5EF4-FFF2-40B4-BE49-F238E27FC236}">
                <a16:creationId xmlns="" xmlns:a16="http://schemas.microsoft.com/office/drawing/2014/main" id="{CB750A85-E877-4281-BCED-0CD4B533FA14}"/>
              </a:ext>
            </a:extLst>
          </p:cNvPr>
          <p:cNvGraphicFramePr>
            <a:graphicFrameLocks noChangeAspect="1"/>
          </p:cNvGraphicFramePr>
          <p:nvPr/>
        </p:nvGraphicFramePr>
        <p:xfrm>
          <a:off x="4110038" y="3205163"/>
          <a:ext cx="123825" cy="238125"/>
        </p:xfrm>
        <a:graphic>
          <a:graphicData uri="http://schemas.openxmlformats.org/presentationml/2006/ole">
            <mc:AlternateContent xmlns:mc="http://schemas.openxmlformats.org/markup-compatibility/2006">
              <mc:Choice xmlns:v="urn:schemas-microsoft-com:vml" Requires="v">
                <p:oleObj spid="_x0000_s58593" r:id="rId4" imgW="126890" imgH="241091" progId="Equation.3">
                  <p:embed/>
                </p:oleObj>
              </mc:Choice>
              <mc:Fallback>
                <p:oleObj r:id="rId4" imgW="126890" imgH="241091"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0038" y="3205163"/>
                        <a:ext cx="12382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8373" name="Object 3">
            <a:extLst>
              <a:ext uri="{FF2B5EF4-FFF2-40B4-BE49-F238E27FC236}">
                <a16:creationId xmlns="" xmlns:a16="http://schemas.microsoft.com/office/drawing/2014/main" id="{19923AD6-D52D-4F07-B62F-9C6414C4E0A5}"/>
              </a:ext>
            </a:extLst>
          </p:cNvPr>
          <p:cNvGraphicFramePr>
            <a:graphicFrameLocks noChangeAspect="1"/>
          </p:cNvGraphicFramePr>
          <p:nvPr/>
        </p:nvGraphicFramePr>
        <p:xfrm>
          <a:off x="2895600" y="1600200"/>
          <a:ext cx="2743200" cy="706438"/>
        </p:xfrm>
        <a:graphic>
          <a:graphicData uri="http://schemas.openxmlformats.org/presentationml/2006/ole">
            <mc:AlternateContent xmlns:mc="http://schemas.openxmlformats.org/markup-compatibility/2006">
              <mc:Choice xmlns:v="urn:schemas-microsoft-com:vml" Requires="v">
                <p:oleObj spid="_x0000_s58594" r:id="rId6" imgW="927100" imgH="241300" progId="Equation.3">
                  <p:embed/>
                </p:oleObj>
              </mc:Choice>
              <mc:Fallback>
                <p:oleObj r:id="rId6" imgW="927100" imgH="24130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1600200"/>
                        <a:ext cx="27432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8374" name="Rectangle 8">
            <a:extLst>
              <a:ext uri="{FF2B5EF4-FFF2-40B4-BE49-F238E27FC236}">
                <a16:creationId xmlns="" xmlns:a16="http://schemas.microsoft.com/office/drawing/2014/main" id="{2F1A6692-F4C6-4F71-9462-2A1682DAB328}"/>
              </a:ext>
            </a:extLst>
          </p:cNvPr>
          <p:cNvSpPr>
            <a:spLocks noChangeArrowheads="1"/>
          </p:cNvSpPr>
          <p:nvPr/>
        </p:nvSpPr>
        <p:spPr bwMode="auto">
          <a:xfrm>
            <a:off x="4286250" y="3205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s-AR" altLang="es-AR"/>
          </a:p>
        </p:txBody>
      </p:sp>
      <p:graphicFrame>
        <p:nvGraphicFramePr>
          <p:cNvPr id="58375" name="Object 7">
            <a:extLst>
              <a:ext uri="{FF2B5EF4-FFF2-40B4-BE49-F238E27FC236}">
                <a16:creationId xmlns="" xmlns:a16="http://schemas.microsoft.com/office/drawing/2014/main" id="{EAB68298-ED1C-458F-88CA-5F953548D1BA}"/>
              </a:ext>
            </a:extLst>
          </p:cNvPr>
          <p:cNvGraphicFramePr>
            <a:graphicFrameLocks noChangeAspect="1"/>
          </p:cNvGraphicFramePr>
          <p:nvPr/>
        </p:nvGraphicFramePr>
        <p:xfrm>
          <a:off x="1295400" y="1447800"/>
          <a:ext cx="1447800" cy="1133475"/>
        </p:xfrm>
        <a:graphic>
          <a:graphicData uri="http://schemas.openxmlformats.org/presentationml/2006/ole">
            <mc:AlternateContent xmlns:mc="http://schemas.openxmlformats.org/markup-compatibility/2006">
              <mc:Choice xmlns:v="urn:schemas-microsoft-com:vml" Requires="v">
                <p:oleObj spid="_x0000_s58595" r:id="rId8" imgW="571252" imgH="444307" progId="Equation.3">
                  <p:embed/>
                </p:oleObj>
              </mc:Choice>
              <mc:Fallback>
                <p:oleObj r:id="rId8" imgW="571252" imgH="444307" progId="Equation.3">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400" y="1447800"/>
                        <a:ext cx="14478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8376" name="Text Box 15">
            <a:extLst>
              <a:ext uri="{FF2B5EF4-FFF2-40B4-BE49-F238E27FC236}">
                <a16:creationId xmlns="" xmlns:a16="http://schemas.microsoft.com/office/drawing/2014/main" id="{1FB6807A-4CF5-495A-B4B7-F1ECF0D76E46}"/>
              </a:ext>
            </a:extLst>
          </p:cNvPr>
          <p:cNvSpPr txBox="1">
            <a:spLocks noChangeArrowheads="1"/>
          </p:cNvSpPr>
          <p:nvPr/>
        </p:nvSpPr>
        <p:spPr bwMode="auto">
          <a:xfrm>
            <a:off x="1828800" y="2971800"/>
            <a:ext cx="29114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s-ES" altLang="es-AR" sz="3600"/>
              <a:t>t </a:t>
            </a:r>
            <a:r>
              <a:rPr lang="es-ES" altLang="es-AR" sz="3600" baseline="-25000"/>
              <a:t>½</a:t>
            </a:r>
            <a:r>
              <a:rPr lang="es-ES" altLang="es-AR" sz="3600"/>
              <a:t> = ln 2/ k</a:t>
            </a:r>
            <a:endParaRPr lang="es-ES" altLang="es-AR" sz="3600" baseline="-2500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a:extLst>
              <a:ext uri="{FF2B5EF4-FFF2-40B4-BE49-F238E27FC236}">
                <a16:creationId xmlns="" xmlns:a16="http://schemas.microsoft.com/office/drawing/2014/main" id="{1FAA22E1-3782-4F5C-910B-959A991A2225}"/>
              </a:ext>
            </a:extLst>
          </p:cNvPr>
          <p:cNvSpPr>
            <a:spLocks noGrp="1" noChangeArrowheads="1"/>
          </p:cNvSpPr>
          <p:nvPr>
            <p:ph type="title"/>
          </p:nvPr>
        </p:nvSpPr>
        <p:spPr/>
        <p:txBody>
          <a:bodyPr/>
          <a:lstStyle/>
          <a:p>
            <a:pPr eaLnBrk="1" hangingPunct="1"/>
            <a:r>
              <a:rPr lang="en-US" altLang="es-AR"/>
              <a:t>Tiempo de semidesintegración</a:t>
            </a:r>
          </a:p>
        </p:txBody>
      </p:sp>
      <p:pic>
        <p:nvPicPr>
          <p:cNvPr id="60419" name="Picture 5">
            <a:extLst>
              <a:ext uri="{FF2B5EF4-FFF2-40B4-BE49-F238E27FC236}">
                <a16:creationId xmlns="" xmlns:a16="http://schemas.microsoft.com/office/drawing/2014/main" id="{7BEBA41F-2FDA-45EF-B729-6901E1577B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844675"/>
            <a:ext cx="419576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6">
            <a:extLst>
              <a:ext uri="{FF2B5EF4-FFF2-40B4-BE49-F238E27FC236}">
                <a16:creationId xmlns="" xmlns:a16="http://schemas.microsoft.com/office/drawing/2014/main" id="{4A5DF43F-E57D-4326-8AA0-EE12B5C0F64A}"/>
              </a:ext>
            </a:extLst>
          </p:cNvPr>
          <p:cNvSpPr txBox="1">
            <a:spLocks noChangeArrowheads="1"/>
          </p:cNvSpPr>
          <p:nvPr/>
        </p:nvSpPr>
        <p:spPr bwMode="auto">
          <a:xfrm>
            <a:off x="592138" y="2152650"/>
            <a:ext cx="3530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s-AR"/>
              <a:t>Es el tiempo necesario para</a:t>
            </a:r>
          </a:p>
          <a:p>
            <a:pPr eaLnBrk="1" hangingPunct="1"/>
            <a:r>
              <a:rPr lang="en-US" altLang="es-AR"/>
              <a:t>Reducir una cierta cantidad</a:t>
            </a:r>
          </a:p>
          <a:p>
            <a:pPr eaLnBrk="1" hangingPunct="1"/>
            <a:r>
              <a:rPr lang="en-US" altLang="es-AR"/>
              <a:t>del núclido a la mitad</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3">
            <a:extLst>
              <a:ext uri="{FF2B5EF4-FFF2-40B4-BE49-F238E27FC236}">
                <a16:creationId xmlns="" xmlns:a16="http://schemas.microsoft.com/office/drawing/2014/main" id="{A372E76B-6812-4C07-8443-39B4B5770FE7}"/>
              </a:ext>
            </a:extLst>
          </p:cNvPr>
          <p:cNvSpPr txBox="1">
            <a:spLocks noChangeArrowheads="1"/>
          </p:cNvSpPr>
          <p:nvPr/>
        </p:nvSpPr>
        <p:spPr bwMode="auto">
          <a:xfrm>
            <a:off x="2051050" y="333375"/>
            <a:ext cx="49720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s-ES" altLang="es-AR" sz="3200" b="1"/>
              <a:t>Series radiactivas naturales</a:t>
            </a:r>
          </a:p>
        </p:txBody>
      </p:sp>
      <p:pic>
        <p:nvPicPr>
          <p:cNvPr id="62467" name="Picture 4">
            <a:extLst>
              <a:ext uri="{FF2B5EF4-FFF2-40B4-BE49-F238E27FC236}">
                <a16:creationId xmlns="" xmlns:a16="http://schemas.microsoft.com/office/drawing/2014/main" id="{81EE983E-10EC-4CD2-9B1B-A3AE0E395C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908050"/>
            <a:ext cx="6781800" cy="571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 xmlns:a16="http://schemas.microsoft.com/office/drawing/2014/main" id="{7B41FBA4-C376-4973-B565-CC78EA780443}"/>
              </a:ext>
            </a:extLst>
          </p:cNvPr>
          <p:cNvSpPr>
            <a:spLocks noGrp="1" noChangeArrowheads="1"/>
          </p:cNvSpPr>
          <p:nvPr>
            <p:ph type="title"/>
          </p:nvPr>
        </p:nvSpPr>
        <p:spPr/>
        <p:txBody>
          <a:bodyPr/>
          <a:lstStyle/>
          <a:p>
            <a:pPr eaLnBrk="1" hangingPunct="1"/>
            <a:r>
              <a:rPr lang="en-US" altLang="es-AR" sz="3600"/>
              <a:t>Determinar la edad de la tierra</a:t>
            </a:r>
          </a:p>
        </p:txBody>
      </p:sp>
      <p:sp>
        <p:nvSpPr>
          <p:cNvPr id="34826" name="Rectangle 10">
            <a:extLst>
              <a:ext uri="{FF2B5EF4-FFF2-40B4-BE49-F238E27FC236}">
                <a16:creationId xmlns="" xmlns:a16="http://schemas.microsoft.com/office/drawing/2014/main" id="{16F0A33D-5F86-4368-9758-F5C5ACB623DA}"/>
              </a:ext>
            </a:extLst>
          </p:cNvPr>
          <p:cNvSpPr>
            <a:spLocks noChangeArrowheads="1"/>
          </p:cNvSpPr>
          <p:nvPr/>
        </p:nvSpPr>
        <p:spPr bwMode="auto">
          <a:xfrm>
            <a:off x="755650" y="1773238"/>
            <a:ext cx="8062913" cy="482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r>
              <a:rPr lang="en-US" altLang="es-AR" sz="2800"/>
              <a:t>U-238 presente en ciertos minerales decae lentamente en Pb-206</a:t>
            </a:r>
          </a:p>
          <a:p>
            <a:pPr eaLnBrk="1" hangingPunct="1"/>
            <a:r>
              <a:rPr lang="en-US" altLang="es-AR" sz="2800"/>
              <a:t>A medida que pasa el tiempo el  U-238 decrece y Pb-206 aumenta.</a:t>
            </a:r>
          </a:p>
          <a:p>
            <a:pPr eaLnBrk="1" hangingPunct="1"/>
            <a:r>
              <a:rPr lang="en-US" altLang="es-AR" sz="2800"/>
              <a:t>Midiendo la relación Pb-206 / U-238 se puede determinar la edad del mineral</a:t>
            </a:r>
          </a:p>
          <a:p>
            <a:pPr eaLnBrk="1" hangingPunct="1"/>
            <a:r>
              <a:rPr lang="en-US" altLang="es-AR" sz="2800"/>
              <a:t>Los minerales y rocas más antiguos se usan para determinar la edad mínima de la tierra</a:t>
            </a:r>
          </a:p>
          <a:p>
            <a:pPr eaLnBrk="1" hangingPunct="1"/>
            <a:r>
              <a:rPr lang="en-US" altLang="es-AR" sz="2800"/>
              <a:t>De los datos obtenidos de rocas traidas de la Luna se estima un valor aún mejor.  ¿Por qué?</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826">
                                            <p:txEl>
                                              <p:pRg st="0" end="0"/>
                                            </p:txEl>
                                          </p:spTgt>
                                        </p:tgtEl>
                                        <p:attrNameLst>
                                          <p:attrName>style.visibility</p:attrName>
                                        </p:attrNameLst>
                                      </p:cBhvr>
                                      <p:to>
                                        <p:strVal val="visible"/>
                                      </p:to>
                                    </p:set>
                                    <p:anim calcmode="lin" valueType="num">
                                      <p:cBhvr additive="base">
                                        <p:cTn id="7" dur="500" fill="hold"/>
                                        <p:tgtEl>
                                          <p:spTgt spid="3482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482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4826">
                                            <p:txEl>
                                              <p:pRg st="1" end="1"/>
                                            </p:txEl>
                                          </p:spTgt>
                                        </p:tgtEl>
                                        <p:attrNameLst>
                                          <p:attrName>style.visibility</p:attrName>
                                        </p:attrNameLst>
                                      </p:cBhvr>
                                      <p:to>
                                        <p:strVal val="visible"/>
                                      </p:to>
                                    </p:set>
                                    <p:anim calcmode="lin" valueType="num">
                                      <p:cBhvr additive="base">
                                        <p:cTn id="13" dur="500" fill="hold"/>
                                        <p:tgtEl>
                                          <p:spTgt spid="3482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482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4826">
                                            <p:txEl>
                                              <p:pRg st="2" end="2"/>
                                            </p:txEl>
                                          </p:spTgt>
                                        </p:tgtEl>
                                        <p:attrNameLst>
                                          <p:attrName>style.visibility</p:attrName>
                                        </p:attrNameLst>
                                      </p:cBhvr>
                                      <p:to>
                                        <p:strVal val="visible"/>
                                      </p:to>
                                    </p:set>
                                    <p:anim calcmode="lin" valueType="num">
                                      <p:cBhvr additive="base">
                                        <p:cTn id="19" dur="500" fill="hold"/>
                                        <p:tgtEl>
                                          <p:spTgt spid="3482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482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4826">
                                            <p:txEl>
                                              <p:pRg st="3" end="3"/>
                                            </p:txEl>
                                          </p:spTgt>
                                        </p:tgtEl>
                                        <p:attrNameLst>
                                          <p:attrName>style.visibility</p:attrName>
                                        </p:attrNameLst>
                                      </p:cBhvr>
                                      <p:to>
                                        <p:strVal val="visible"/>
                                      </p:to>
                                    </p:set>
                                    <p:anim calcmode="lin" valueType="num">
                                      <p:cBhvr additive="base">
                                        <p:cTn id="25" dur="500" fill="hold"/>
                                        <p:tgtEl>
                                          <p:spTgt spid="3482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482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4826">
                                            <p:txEl>
                                              <p:pRg st="4" end="4"/>
                                            </p:txEl>
                                          </p:spTgt>
                                        </p:tgtEl>
                                        <p:attrNameLst>
                                          <p:attrName>style.visibility</p:attrName>
                                        </p:attrNameLst>
                                      </p:cBhvr>
                                      <p:to>
                                        <p:strVal val="visible"/>
                                      </p:to>
                                    </p:set>
                                    <p:anim calcmode="lin" valueType="num">
                                      <p:cBhvr additive="base">
                                        <p:cTn id="31" dur="500" fill="hold"/>
                                        <p:tgtEl>
                                          <p:spTgt spid="3482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482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6"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a:extLst>
              <a:ext uri="{FF2B5EF4-FFF2-40B4-BE49-F238E27FC236}">
                <a16:creationId xmlns="" xmlns:a16="http://schemas.microsoft.com/office/drawing/2014/main" id="{E57925A5-9CDF-4DDB-995E-4FCD89E2F318}"/>
              </a:ext>
            </a:extLst>
          </p:cNvPr>
          <p:cNvSpPr>
            <a:spLocks noGrp="1" noChangeArrowheads="1"/>
          </p:cNvSpPr>
          <p:nvPr>
            <p:ph type="title"/>
          </p:nvPr>
        </p:nvSpPr>
        <p:spPr>
          <a:xfrm>
            <a:off x="468313" y="609600"/>
            <a:ext cx="7989887" cy="1143000"/>
          </a:xfrm>
        </p:spPr>
        <p:txBody>
          <a:bodyPr/>
          <a:lstStyle/>
          <a:p>
            <a:pPr eaLnBrk="1" hangingPunct="1"/>
            <a:r>
              <a:rPr lang="en-US" altLang="es-AR" sz="3200"/>
              <a:t>¿Cómo se sabe la cantidad original de Pb-206?</a:t>
            </a:r>
          </a:p>
        </p:txBody>
      </p:sp>
      <p:sp>
        <p:nvSpPr>
          <p:cNvPr id="66563" name="Rectangle 5">
            <a:extLst>
              <a:ext uri="{FF2B5EF4-FFF2-40B4-BE49-F238E27FC236}">
                <a16:creationId xmlns="" xmlns:a16="http://schemas.microsoft.com/office/drawing/2014/main" id="{64EBF629-A8E1-461B-B467-AB751091E262}"/>
              </a:ext>
            </a:extLst>
          </p:cNvPr>
          <p:cNvSpPr>
            <a:spLocks noChangeArrowheads="1"/>
          </p:cNvSpPr>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endParaRPr lang="en-US" altLang="es-AR"/>
          </a:p>
          <a:p>
            <a:pPr algn="just" eaLnBrk="1" hangingPunct="1"/>
            <a:r>
              <a:rPr lang="en-US" altLang="es-AR"/>
              <a:t>La relación 206Pb/207Pb “natural” se determina en los meteoritos (no contienen U y si Pb = contenido original de Pb cuando se formó la tierra)</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4">
            <a:extLst>
              <a:ext uri="{FF2B5EF4-FFF2-40B4-BE49-F238E27FC236}">
                <a16:creationId xmlns="" xmlns:a16="http://schemas.microsoft.com/office/drawing/2014/main" id="{1F19D26E-1F31-4D51-91A3-D247D19413CE}"/>
              </a:ext>
            </a:extLst>
          </p:cNvPr>
          <p:cNvSpPr>
            <a:spLocks noGrp="1" noChangeArrowheads="1"/>
          </p:cNvSpPr>
          <p:nvPr>
            <p:ph type="title"/>
          </p:nvPr>
        </p:nvSpPr>
        <p:spPr>
          <a:xfrm>
            <a:off x="637381" y="188640"/>
            <a:ext cx="7772400" cy="1143000"/>
          </a:xfrm>
        </p:spPr>
        <p:txBody>
          <a:bodyPr/>
          <a:lstStyle/>
          <a:p>
            <a:pPr eaLnBrk="1" hangingPunct="1"/>
            <a:r>
              <a:rPr lang="en-US" altLang="es-AR" dirty="0" err="1"/>
              <a:t>Daño</a:t>
            </a:r>
            <a:r>
              <a:rPr lang="en-US" altLang="es-AR" dirty="0"/>
              <a:t> </a:t>
            </a:r>
            <a:r>
              <a:rPr lang="en-US" altLang="es-AR" dirty="0" err="1"/>
              <a:t>biológico</a:t>
            </a:r>
            <a:endParaRPr lang="en-US" altLang="es-AR" dirty="0"/>
          </a:p>
        </p:txBody>
      </p:sp>
      <p:sp>
        <p:nvSpPr>
          <p:cNvPr id="70659" name="Text Box 5">
            <a:extLst>
              <a:ext uri="{FF2B5EF4-FFF2-40B4-BE49-F238E27FC236}">
                <a16:creationId xmlns="" xmlns:a16="http://schemas.microsoft.com/office/drawing/2014/main" id="{1A7E2219-2BC2-4B95-B9A6-FA8F084BC865}"/>
              </a:ext>
            </a:extLst>
          </p:cNvPr>
          <p:cNvSpPr txBox="1">
            <a:spLocks noChangeArrowheads="1"/>
          </p:cNvSpPr>
          <p:nvPr/>
        </p:nvSpPr>
        <p:spPr bwMode="auto">
          <a:xfrm>
            <a:off x="758904" y="1196752"/>
            <a:ext cx="7535863" cy="538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buFontTx/>
              <a:buChar char="•"/>
            </a:pPr>
            <a:r>
              <a:rPr lang="en-US" altLang="es-AR" dirty="0"/>
              <a:t> </a:t>
            </a:r>
            <a:r>
              <a:rPr lang="en-US" altLang="es-AR" dirty="0" err="1"/>
              <a:t>Rayos</a:t>
            </a:r>
            <a:r>
              <a:rPr lang="en-US" altLang="es-AR" dirty="0"/>
              <a:t> </a:t>
            </a:r>
            <a:r>
              <a:rPr lang="en-US" altLang="es-AR" dirty="0">
                <a:sym typeface="Symbol" panose="05050102010706020507" pitchFamily="18" charset="2"/>
              </a:rPr>
              <a:t> </a:t>
            </a:r>
            <a:r>
              <a:rPr lang="en-US" altLang="es-AR" dirty="0" err="1">
                <a:sym typeface="Symbol" panose="05050102010706020507" pitchFamily="18" charset="2"/>
              </a:rPr>
              <a:t>representan</a:t>
            </a:r>
            <a:r>
              <a:rPr lang="en-US" altLang="es-AR" dirty="0">
                <a:sym typeface="Symbol" panose="05050102010706020507" pitchFamily="18" charset="2"/>
              </a:rPr>
              <a:t> un gran </a:t>
            </a:r>
            <a:r>
              <a:rPr lang="en-US" altLang="es-AR" dirty="0" err="1">
                <a:sym typeface="Symbol" panose="05050102010706020507" pitchFamily="18" charset="2"/>
              </a:rPr>
              <a:t>riesgo</a:t>
            </a:r>
            <a:r>
              <a:rPr lang="en-US" altLang="es-AR" dirty="0">
                <a:sym typeface="Symbol" panose="05050102010706020507" pitchFamily="18" charset="2"/>
              </a:rPr>
              <a:t> </a:t>
            </a:r>
            <a:r>
              <a:rPr lang="en-US" altLang="es-AR" dirty="0" err="1">
                <a:sym typeface="Symbol" panose="05050102010706020507" pitchFamily="18" charset="2"/>
              </a:rPr>
              <a:t>recibidos</a:t>
            </a:r>
            <a:r>
              <a:rPr lang="en-US" altLang="es-AR" dirty="0">
                <a:sym typeface="Symbol" panose="05050102010706020507" pitchFamily="18" charset="2"/>
              </a:rPr>
              <a:t> </a:t>
            </a:r>
            <a:r>
              <a:rPr lang="en-US" altLang="es-AR" dirty="0" err="1">
                <a:sym typeface="Symbol" panose="05050102010706020507" pitchFamily="18" charset="2"/>
              </a:rPr>
              <a:t>externamente</a:t>
            </a:r>
            <a:endParaRPr lang="en-US" altLang="es-AR" dirty="0">
              <a:sym typeface="Symbol" panose="05050102010706020507" pitchFamily="18" charset="2"/>
            </a:endParaRPr>
          </a:p>
          <a:p>
            <a:pPr eaLnBrk="1" hangingPunct="1">
              <a:buFontTx/>
              <a:buChar char="•"/>
            </a:pPr>
            <a:endParaRPr lang="en-US" altLang="es-AR" dirty="0">
              <a:sym typeface="Symbol" panose="05050102010706020507" pitchFamily="18" charset="2"/>
            </a:endParaRPr>
          </a:p>
          <a:p>
            <a:pPr eaLnBrk="1" hangingPunct="1">
              <a:buFontTx/>
              <a:buChar char="•"/>
            </a:pPr>
            <a:r>
              <a:rPr lang="en-US" altLang="es-AR" dirty="0">
                <a:sym typeface="Symbol" panose="05050102010706020507" pitchFamily="18" charset="2"/>
              </a:rPr>
              <a:t> </a:t>
            </a:r>
            <a:r>
              <a:rPr lang="en-US" altLang="es-AR" dirty="0" err="1">
                <a:sym typeface="Symbol" panose="05050102010706020507" pitchFamily="18" charset="2"/>
              </a:rPr>
              <a:t>Partículas</a:t>
            </a:r>
            <a:r>
              <a:rPr lang="en-US" altLang="es-AR" dirty="0">
                <a:sym typeface="Symbol" panose="05050102010706020507" pitchFamily="18" charset="2"/>
              </a:rPr>
              <a:t>  </a:t>
            </a:r>
            <a:r>
              <a:rPr lang="en-US" altLang="es-AR" dirty="0" err="1">
                <a:sym typeface="Symbol" panose="05050102010706020507" pitchFamily="18" charset="2"/>
              </a:rPr>
              <a:t>también</a:t>
            </a:r>
            <a:r>
              <a:rPr lang="en-US" altLang="es-AR" dirty="0">
                <a:sym typeface="Symbol" panose="05050102010706020507" pitchFamily="18" charset="2"/>
              </a:rPr>
              <a:t> </a:t>
            </a:r>
            <a:r>
              <a:rPr lang="en-US" altLang="es-AR" dirty="0" err="1">
                <a:sym typeface="Symbol" panose="05050102010706020507" pitchFamily="18" charset="2"/>
              </a:rPr>
              <a:t>si</a:t>
            </a:r>
            <a:r>
              <a:rPr lang="en-US" altLang="es-AR" dirty="0">
                <a:sym typeface="Symbol" panose="05050102010706020507" pitchFamily="18" charset="2"/>
              </a:rPr>
              <a:t> son </a:t>
            </a:r>
            <a:r>
              <a:rPr lang="en-US" altLang="es-AR" dirty="0" err="1">
                <a:sym typeface="Symbol" panose="05050102010706020507" pitchFamily="18" charset="2"/>
              </a:rPr>
              <a:t>ingeridas</a:t>
            </a:r>
            <a:endParaRPr lang="en-US" altLang="es-AR" dirty="0">
              <a:sym typeface="Symbol" panose="05050102010706020507" pitchFamily="18" charset="2"/>
            </a:endParaRPr>
          </a:p>
          <a:p>
            <a:pPr eaLnBrk="1" hangingPunct="1">
              <a:buFontTx/>
              <a:buChar char="•"/>
            </a:pPr>
            <a:endParaRPr lang="en-US" altLang="es-AR" dirty="0">
              <a:sym typeface="Symbol" panose="05050102010706020507" pitchFamily="18" charset="2"/>
            </a:endParaRPr>
          </a:p>
          <a:p>
            <a:pPr eaLnBrk="1" hangingPunct="1">
              <a:buFontTx/>
              <a:buChar char="•"/>
            </a:pPr>
            <a:r>
              <a:rPr lang="en-US" altLang="es-AR" dirty="0" err="1">
                <a:sym typeface="Symbol" panose="05050102010706020507" pitchFamily="18" charset="2"/>
              </a:rPr>
              <a:t>Principales</a:t>
            </a:r>
            <a:r>
              <a:rPr lang="en-US" altLang="es-AR" dirty="0">
                <a:sym typeface="Symbol" panose="05050102010706020507" pitchFamily="18" charset="2"/>
              </a:rPr>
              <a:t> </a:t>
            </a:r>
            <a:r>
              <a:rPr lang="en-US" altLang="es-AR" dirty="0" err="1">
                <a:sym typeface="Symbol" panose="05050102010706020507" pitchFamily="18" charset="2"/>
              </a:rPr>
              <a:t>efectos</a:t>
            </a:r>
            <a:r>
              <a:rPr lang="en-US" altLang="es-AR" dirty="0" smtClean="0">
                <a:sym typeface="Symbol" panose="05050102010706020507" pitchFamily="18" charset="2"/>
              </a:rPr>
              <a:t>:</a:t>
            </a:r>
            <a:endParaRPr lang="en-US" altLang="es-AR" dirty="0">
              <a:sym typeface="Symbol" panose="05050102010706020507" pitchFamily="18" charset="2"/>
            </a:endParaRPr>
          </a:p>
          <a:p>
            <a:pPr eaLnBrk="1" hangingPunct="1"/>
            <a:endParaRPr lang="en-US" altLang="es-AR" dirty="0">
              <a:sym typeface="Symbol" panose="05050102010706020507" pitchFamily="18" charset="2"/>
            </a:endParaRPr>
          </a:p>
          <a:p>
            <a:pPr lvl="1" eaLnBrk="1" hangingPunct="1">
              <a:buFontTx/>
              <a:buChar char="•"/>
            </a:pPr>
            <a:r>
              <a:rPr lang="en-US" altLang="es-AR" dirty="0">
                <a:sym typeface="Symbol" panose="05050102010706020507" pitchFamily="18" charset="2"/>
              </a:rPr>
              <a:t> </a:t>
            </a:r>
            <a:r>
              <a:rPr lang="en-US" altLang="es-AR" dirty="0" err="1">
                <a:sym typeface="Symbol" panose="05050102010706020507" pitchFamily="18" charset="2"/>
              </a:rPr>
              <a:t>ruptura</a:t>
            </a:r>
            <a:r>
              <a:rPr lang="en-US" altLang="es-AR" dirty="0">
                <a:sym typeface="Symbol" panose="05050102010706020507" pitchFamily="18" charset="2"/>
              </a:rPr>
              <a:t> de enlaces </a:t>
            </a:r>
            <a:r>
              <a:rPr lang="en-US" altLang="es-AR" dirty="0" err="1">
                <a:sym typeface="Symbol" panose="05050102010706020507" pitchFamily="18" charset="2"/>
              </a:rPr>
              <a:t>químicos</a:t>
            </a:r>
            <a:endParaRPr lang="en-US" altLang="es-AR" dirty="0">
              <a:sym typeface="Symbol" panose="05050102010706020507" pitchFamily="18" charset="2"/>
            </a:endParaRPr>
          </a:p>
          <a:p>
            <a:pPr lvl="3" eaLnBrk="1" hangingPunct="1">
              <a:buFontTx/>
              <a:buChar char="•"/>
            </a:pPr>
            <a:r>
              <a:rPr lang="en-US" altLang="es-AR" dirty="0" err="1">
                <a:sym typeface="Symbol" panose="05050102010706020507" pitchFamily="18" charset="2"/>
              </a:rPr>
              <a:t>Daños</a:t>
            </a:r>
            <a:r>
              <a:rPr lang="en-US" altLang="es-AR" dirty="0">
                <a:sym typeface="Symbol" panose="05050102010706020507" pitchFamily="18" charset="2"/>
              </a:rPr>
              <a:t> en el </a:t>
            </a:r>
            <a:r>
              <a:rPr lang="en-US" altLang="es-AR" dirty="0" smtClean="0">
                <a:sym typeface="Symbol" panose="05050102010706020507" pitchFamily="18" charset="2"/>
              </a:rPr>
              <a:t>ADN</a:t>
            </a:r>
            <a:endParaRPr lang="en-US" altLang="es-AR" dirty="0">
              <a:sym typeface="Symbol" panose="05050102010706020507" pitchFamily="18" charset="2"/>
            </a:endParaRPr>
          </a:p>
          <a:p>
            <a:pPr lvl="4" eaLnBrk="1" hangingPunct="1">
              <a:buFontTx/>
              <a:buChar char="•"/>
            </a:pPr>
            <a:r>
              <a:rPr lang="en-US" altLang="es-AR" dirty="0" err="1">
                <a:sym typeface="Symbol" panose="05050102010706020507" pitchFamily="18" charset="2"/>
              </a:rPr>
              <a:t>Mutaciones</a:t>
            </a:r>
            <a:endParaRPr lang="en-US" altLang="es-AR" dirty="0">
              <a:sym typeface="Symbol" panose="05050102010706020507" pitchFamily="18" charset="2"/>
            </a:endParaRPr>
          </a:p>
          <a:p>
            <a:pPr lvl="4" eaLnBrk="1" hangingPunct="1">
              <a:buFontTx/>
              <a:buChar char="•"/>
            </a:pPr>
            <a:r>
              <a:rPr lang="en-US" altLang="es-AR" dirty="0" err="1">
                <a:sym typeface="Symbol" panose="05050102010706020507" pitchFamily="18" charset="2"/>
              </a:rPr>
              <a:t>Cáncer</a:t>
            </a:r>
            <a:endParaRPr lang="en-US" altLang="es-AR" dirty="0">
              <a:sym typeface="Symbol" panose="05050102010706020507" pitchFamily="18" charset="2"/>
            </a:endParaRPr>
          </a:p>
          <a:p>
            <a:pPr lvl="1" eaLnBrk="1" hangingPunct="1">
              <a:buFontTx/>
              <a:buChar char="•"/>
            </a:pPr>
            <a:r>
              <a:rPr lang="en-US" altLang="es-AR" dirty="0" err="1">
                <a:sym typeface="Symbol" panose="05050102010706020507" pitchFamily="18" charset="2"/>
              </a:rPr>
              <a:t>Formación</a:t>
            </a:r>
            <a:r>
              <a:rPr lang="en-US" altLang="es-AR" dirty="0">
                <a:sym typeface="Symbol" panose="05050102010706020507" pitchFamily="18" charset="2"/>
              </a:rPr>
              <a:t> de </a:t>
            </a:r>
            <a:r>
              <a:rPr lang="en-US" altLang="es-AR" dirty="0" err="1">
                <a:sym typeface="Symbol" panose="05050102010706020507" pitchFamily="18" charset="2"/>
              </a:rPr>
              <a:t>radicales</a:t>
            </a:r>
            <a:r>
              <a:rPr lang="en-US" altLang="es-AR" dirty="0">
                <a:sym typeface="Symbol" panose="05050102010706020507" pitchFamily="18" charset="2"/>
              </a:rPr>
              <a:t> </a:t>
            </a:r>
            <a:r>
              <a:rPr lang="en-US" altLang="es-AR" dirty="0" err="1" smtClean="0">
                <a:sym typeface="Symbol" panose="05050102010706020507" pitchFamily="18" charset="2"/>
              </a:rPr>
              <a:t>libres</a:t>
            </a:r>
            <a:endParaRPr lang="en-US" altLang="es-AR" dirty="0">
              <a:sym typeface="Symbol" panose="05050102010706020507" pitchFamily="18" charset="2"/>
            </a:endParaRPr>
          </a:p>
          <a:p>
            <a:pPr lvl="2" eaLnBrk="1" hangingPunct="1">
              <a:buFontTx/>
              <a:buChar char="•"/>
            </a:pPr>
            <a:r>
              <a:rPr lang="en-US" altLang="es-AR" dirty="0">
                <a:sym typeface="Symbol" panose="05050102010706020507" pitchFamily="18" charset="2"/>
              </a:rPr>
              <a:t>HO</a:t>
            </a:r>
            <a:r>
              <a:rPr lang="en-US" altLang="es-AR" baseline="30000" dirty="0">
                <a:sym typeface="Symbol" panose="05050102010706020507" pitchFamily="18" charset="2"/>
              </a:rPr>
              <a:t> </a:t>
            </a:r>
            <a:r>
              <a:rPr lang="en-US" altLang="es-AR" dirty="0">
                <a:sym typeface="Symbol" panose="05050102010706020507" pitchFamily="18" charset="2"/>
              </a:rPr>
              <a:t>del </a:t>
            </a:r>
            <a:r>
              <a:rPr lang="en-US" altLang="es-AR" dirty="0" err="1">
                <a:sym typeface="Symbol" panose="05050102010706020507" pitchFamily="18" charset="2"/>
              </a:rPr>
              <a:t>agua</a:t>
            </a:r>
            <a:endParaRPr lang="en-US" altLang="es-AR" dirty="0">
              <a:sym typeface="Symbol" panose="05050102010706020507" pitchFamily="18" charset="2"/>
            </a:endParaRPr>
          </a:p>
          <a:p>
            <a:pPr lvl="1" eaLnBrk="1" hangingPunct="1">
              <a:buFontTx/>
              <a:buChar char="•"/>
            </a:pPr>
            <a:endParaRPr lang="en-US" altLang="es-AR" baseline="30000" dirty="0">
              <a:sym typeface="Symbol" panose="05050102010706020507" pitchFamily="18" charset="2"/>
            </a:endParaRPr>
          </a:p>
          <a:p>
            <a:pPr lvl="1" eaLnBrk="1" hangingPunct="1">
              <a:buFontTx/>
              <a:buChar char="•"/>
            </a:pPr>
            <a:r>
              <a:rPr lang="en-US" altLang="es-AR" dirty="0">
                <a:sym typeface="Symbol" panose="05050102010706020507" pitchFamily="18" charset="2"/>
              </a:rPr>
              <a:t> </a:t>
            </a:r>
            <a:r>
              <a:rPr lang="en-US" altLang="es-AR" dirty="0" err="1">
                <a:sym typeface="Symbol" panose="05050102010706020507" pitchFamily="18" charset="2"/>
              </a:rPr>
              <a:t>Supresión</a:t>
            </a:r>
            <a:r>
              <a:rPr lang="en-US" altLang="es-AR" dirty="0">
                <a:sym typeface="Symbol" panose="05050102010706020507" pitchFamily="18" charset="2"/>
              </a:rPr>
              <a:t> del </a:t>
            </a:r>
            <a:r>
              <a:rPr lang="en-US" altLang="es-AR" dirty="0" err="1">
                <a:sym typeface="Symbol" panose="05050102010706020507" pitchFamily="18" charset="2"/>
              </a:rPr>
              <a:t>sistema</a:t>
            </a:r>
            <a:r>
              <a:rPr lang="en-US" altLang="es-AR" dirty="0">
                <a:sym typeface="Symbol" panose="05050102010706020507" pitchFamily="18" charset="2"/>
              </a:rPr>
              <a:t> </a:t>
            </a:r>
            <a:r>
              <a:rPr lang="en-US" altLang="es-AR" dirty="0" err="1">
                <a:sym typeface="Symbol" panose="05050102010706020507" pitchFamily="18" charset="2"/>
              </a:rPr>
              <a:t>inmune</a:t>
            </a:r>
            <a:endParaRPr lang="en-US" altLang="es-AR" dirty="0">
              <a:sym typeface="Symbol" panose="05050102010706020507" pitchFamily="18" charset="2"/>
            </a:endParaRPr>
          </a:p>
          <a:p>
            <a:pPr lvl="3" eaLnBrk="1" hangingPunct="1">
              <a:buFontTx/>
              <a:buChar char="•"/>
            </a:pPr>
            <a:endParaRPr lang="en-US" altLang="es-AR" baseline="30000" dirty="0">
              <a:sym typeface="Symbol" panose="05050102010706020507" pitchFamily="18" charset="2"/>
            </a:endParaRPr>
          </a:p>
        </p:txBody>
      </p:sp>
      <p:pic>
        <p:nvPicPr>
          <p:cNvPr id="116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3153" y="4509120"/>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3153" y="2564904"/>
            <a:ext cx="2640294"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 xmlns:a16="http://schemas.microsoft.com/office/drawing/2014/main" id="{4B5DC86D-E660-489B-B65D-B94278E01EBF}"/>
              </a:ext>
            </a:extLst>
          </p:cNvPr>
          <p:cNvSpPr txBox="1">
            <a:spLocks noChangeArrowheads="1"/>
          </p:cNvSpPr>
          <p:nvPr/>
        </p:nvSpPr>
        <p:spPr bwMode="auto">
          <a:xfrm>
            <a:off x="342910" y="287242"/>
            <a:ext cx="8333545"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s-ES" altLang="es-AR" sz="4000" dirty="0"/>
              <a:t>Nucleones: </a:t>
            </a:r>
          </a:p>
          <a:p>
            <a:pPr eaLnBrk="1" hangingPunct="1"/>
            <a:r>
              <a:rPr lang="es-ES" altLang="es-AR" sz="4000" dirty="0"/>
              <a:t>protones </a:t>
            </a:r>
            <a:r>
              <a:rPr lang="es-ES" altLang="es-AR" sz="4000" dirty="0">
                <a:solidFill>
                  <a:srgbClr val="FF0000"/>
                </a:solidFill>
              </a:rPr>
              <a:t>p</a:t>
            </a:r>
            <a:r>
              <a:rPr lang="es-ES" altLang="es-AR" sz="3200" dirty="0">
                <a:solidFill>
                  <a:srgbClr val="FF0000"/>
                </a:solidFill>
              </a:rPr>
              <a:t>+</a:t>
            </a:r>
            <a:r>
              <a:rPr lang="es-ES" altLang="es-AR" sz="3200" dirty="0"/>
              <a:t> </a:t>
            </a:r>
            <a:r>
              <a:rPr lang="es-ES" altLang="es-AR" sz="4000" dirty="0"/>
              <a:t> y neutrones </a:t>
            </a:r>
            <a:r>
              <a:rPr lang="es-ES" altLang="es-AR" sz="4000" dirty="0">
                <a:solidFill>
                  <a:srgbClr val="0070C0"/>
                </a:solidFill>
              </a:rPr>
              <a:t>n</a:t>
            </a:r>
          </a:p>
          <a:p>
            <a:pPr eaLnBrk="1" hangingPunct="1"/>
            <a:endParaRPr lang="es-ES" altLang="es-AR" sz="4000" dirty="0">
              <a:solidFill>
                <a:srgbClr val="0070C0"/>
              </a:solidFill>
            </a:endParaRPr>
          </a:p>
          <a:p>
            <a:pPr eaLnBrk="1" hangingPunct="1"/>
            <a:r>
              <a:rPr lang="es-ES" altLang="es-AR" sz="4000" dirty="0"/>
              <a:t>Están</a:t>
            </a:r>
            <a:r>
              <a:rPr lang="es-ES" altLang="es-AR" sz="4000" dirty="0">
                <a:solidFill>
                  <a:srgbClr val="0070C0"/>
                </a:solidFill>
              </a:rPr>
              <a:t> fuertemente </a:t>
            </a:r>
            <a:r>
              <a:rPr lang="es-ES" altLang="es-AR" sz="4000" dirty="0"/>
              <a:t>unidos por </a:t>
            </a:r>
          </a:p>
          <a:p>
            <a:pPr eaLnBrk="1" hangingPunct="1"/>
            <a:r>
              <a:rPr lang="es-ES" altLang="es-AR" sz="4000" dirty="0">
                <a:solidFill>
                  <a:srgbClr val="0070C0"/>
                </a:solidFill>
              </a:rPr>
              <a:t>Fuerzas de corto Alcance</a:t>
            </a:r>
          </a:p>
          <a:p>
            <a:pPr eaLnBrk="1" hangingPunct="1"/>
            <a:endParaRPr lang="es-ES" altLang="es-AR" sz="4000" dirty="0">
              <a:solidFill>
                <a:srgbClr val="0070C0"/>
              </a:solidFill>
            </a:endParaRPr>
          </a:p>
          <a:p>
            <a:pPr eaLnBrk="1" hangingPunct="1"/>
            <a:endParaRPr lang="es-ES" altLang="es-AR" sz="4000" dirty="0">
              <a:solidFill>
                <a:srgbClr val="0070C0"/>
              </a:solidFill>
            </a:endParaRPr>
          </a:p>
          <a:p>
            <a:pPr eaLnBrk="1" hangingPunct="1"/>
            <a:endParaRPr lang="es-ES" altLang="es-AR" sz="4000" dirty="0">
              <a:solidFill>
                <a:srgbClr val="0070C0"/>
              </a:solidFill>
            </a:endParaRPr>
          </a:p>
        </p:txBody>
      </p:sp>
      <p:sp>
        <p:nvSpPr>
          <p:cNvPr id="3" name="Text Box 10">
            <a:extLst>
              <a:ext uri="{FF2B5EF4-FFF2-40B4-BE49-F238E27FC236}">
                <a16:creationId xmlns="" xmlns:a16="http://schemas.microsoft.com/office/drawing/2014/main" id="{B1131E4E-B6B3-451E-87F9-AD4AC5800E00}"/>
              </a:ext>
            </a:extLst>
          </p:cNvPr>
          <p:cNvSpPr txBox="1">
            <a:spLocks noChangeArrowheads="1"/>
          </p:cNvSpPr>
          <p:nvPr/>
        </p:nvSpPr>
        <p:spPr bwMode="auto">
          <a:xfrm>
            <a:off x="372656" y="3429000"/>
            <a:ext cx="8064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AR" dirty="0"/>
              <a:t>Fuerza nuclear = fuerza de atracción entre los nucleones</a:t>
            </a:r>
          </a:p>
        </p:txBody>
      </p:sp>
      <p:sp>
        <p:nvSpPr>
          <p:cNvPr id="11" name="Text Box 21">
            <a:extLst>
              <a:ext uri="{FF2B5EF4-FFF2-40B4-BE49-F238E27FC236}">
                <a16:creationId xmlns="" xmlns:a16="http://schemas.microsoft.com/office/drawing/2014/main" id="{FBC2F44C-7951-4DF1-979E-AE68456CF923}"/>
              </a:ext>
            </a:extLst>
          </p:cNvPr>
          <p:cNvSpPr txBox="1">
            <a:spLocks noChangeArrowheads="1"/>
          </p:cNvSpPr>
          <p:nvPr/>
        </p:nvSpPr>
        <p:spPr bwMode="auto">
          <a:xfrm>
            <a:off x="445680" y="5517232"/>
            <a:ext cx="7991475" cy="1015663"/>
          </a:xfrm>
          <a:prstGeom prst="rect">
            <a:avLst/>
          </a:prstGeom>
          <a:noFill/>
          <a:ln w="28575">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s-ES" altLang="es-AR" dirty="0"/>
              <a:t>Es la más fuerte de las que se han descubierto</a:t>
            </a:r>
          </a:p>
          <a:p>
            <a:pPr algn="ctr">
              <a:spcBef>
                <a:spcPct val="50000"/>
              </a:spcBef>
            </a:pPr>
            <a:r>
              <a:rPr lang="es-ES" altLang="es-AR" dirty="0"/>
              <a:t>La naturaleza exacta de la fuerza nuclear aún no se conoce. </a:t>
            </a:r>
          </a:p>
        </p:txBody>
      </p:sp>
      <p:sp>
        <p:nvSpPr>
          <p:cNvPr id="13" name="Text Box 24">
            <a:extLst>
              <a:ext uri="{FF2B5EF4-FFF2-40B4-BE49-F238E27FC236}">
                <a16:creationId xmlns="" xmlns:a16="http://schemas.microsoft.com/office/drawing/2014/main" id="{98B8218C-FB9C-4D14-AB7F-F94E73FCA9EB}"/>
              </a:ext>
            </a:extLst>
          </p:cNvPr>
          <p:cNvSpPr txBox="1">
            <a:spLocks noChangeArrowheads="1"/>
          </p:cNvSpPr>
          <p:nvPr/>
        </p:nvSpPr>
        <p:spPr bwMode="auto">
          <a:xfrm>
            <a:off x="445681" y="4340225"/>
            <a:ext cx="56165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AR" dirty="0"/>
              <a:t>Actúa entre protones,  entre neutrones … y entre protones y neutrones </a:t>
            </a:r>
          </a:p>
        </p:txBody>
      </p:sp>
    </p:spTree>
    <p:extLst>
      <p:ext uri="{BB962C8B-B14F-4D97-AF65-F5344CB8AC3E}">
        <p14:creationId xmlns:p14="http://schemas.microsoft.com/office/powerpoint/2010/main" val="95078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a:extLst>
              <a:ext uri="{FF2B5EF4-FFF2-40B4-BE49-F238E27FC236}">
                <a16:creationId xmlns="" xmlns:a16="http://schemas.microsoft.com/office/drawing/2014/main" id="{DF7D120D-0B44-4A36-85C6-52CD28200882}"/>
              </a:ext>
            </a:extLst>
          </p:cNvPr>
          <p:cNvSpPr>
            <a:spLocks noGrp="1" noChangeArrowheads="1"/>
          </p:cNvSpPr>
          <p:nvPr>
            <p:ph type="title"/>
          </p:nvPr>
        </p:nvSpPr>
        <p:spPr/>
        <p:txBody>
          <a:bodyPr/>
          <a:lstStyle/>
          <a:p>
            <a:pPr eaLnBrk="1" hangingPunct="1"/>
            <a:r>
              <a:rPr lang="en-US" altLang="es-AR"/>
              <a:t>Efectos debido a la exposición</a:t>
            </a:r>
          </a:p>
        </p:txBody>
      </p:sp>
      <p:pic>
        <p:nvPicPr>
          <p:cNvPr id="72707" name="Picture 5">
            <a:extLst>
              <a:ext uri="{FF2B5EF4-FFF2-40B4-BE49-F238E27FC236}">
                <a16:creationId xmlns="" xmlns:a16="http://schemas.microsoft.com/office/drawing/2014/main" id="{610CA0A7-CAAA-4516-811E-DFB4CA0B96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628775"/>
            <a:ext cx="7620000" cy="423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 Box 6">
            <a:extLst>
              <a:ext uri="{FF2B5EF4-FFF2-40B4-BE49-F238E27FC236}">
                <a16:creationId xmlns="" xmlns:a16="http://schemas.microsoft.com/office/drawing/2014/main" id="{843920CE-421B-4ACF-BD9A-FF1EDB53F574}"/>
              </a:ext>
            </a:extLst>
          </p:cNvPr>
          <p:cNvSpPr txBox="1">
            <a:spLocks noChangeArrowheads="1"/>
          </p:cNvSpPr>
          <p:nvPr/>
        </p:nvSpPr>
        <p:spPr bwMode="auto">
          <a:xfrm>
            <a:off x="879475" y="5897563"/>
            <a:ext cx="20653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s-AR"/>
              <a:t>100 rem = 1 Sv</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4" name="Rectangle 6">
            <a:extLst>
              <a:ext uri="{FF2B5EF4-FFF2-40B4-BE49-F238E27FC236}">
                <a16:creationId xmlns="" xmlns:a16="http://schemas.microsoft.com/office/drawing/2014/main" id="{846632FE-BFDC-4C78-8262-CE2EC8FA606A}"/>
              </a:ext>
            </a:extLst>
          </p:cNvPr>
          <p:cNvSpPr>
            <a:spLocks noChangeArrowheads="1"/>
          </p:cNvSpPr>
          <p:nvPr/>
        </p:nvSpPr>
        <p:spPr bwMode="auto">
          <a:xfrm>
            <a:off x="395288" y="981075"/>
            <a:ext cx="8439150" cy="489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r>
              <a:rPr lang="en-US" altLang="es-AR"/>
              <a:t>Sieverts (Sv) and millisieverts (mSv). </a:t>
            </a:r>
          </a:p>
          <a:p>
            <a:pPr lvl="2" eaLnBrk="1" hangingPunct="1"/>
            <a:r>
              <a:rPr lang="en-US" altLang="es-AR"/>
              <a:t>(1 Sv = 1000 mSv)</a:t>
            </a:r>
          </a:p>
          <a:p>
            <a:pPr eaLnBrk="1" hangingPunct="1"/>
            <a:r>
              <a:rPr lang="en-US" altLang="es-AR"/>
              <a:t>Promedio de exposición anual a la radiación de fondo</a:t>
            </a:r>
          </a:p>
          <a:p>
            <a:pPr lvl="1" eaLnBrk="1" hangingPunct="1"/>
            <a:r>
              <a:rPr lang="en-US" altLang="es-AR" sz="2400"/>
              <a:t>Dieta			0.23 mSv</a:t>
            </a:r>
          </a:p>
          <a:p>
            <a:pPr lvl="1" eaLnBrk="1" hangingPunct="1"/>
            <a:r>
              <a:rPr lang="en-US" altLang="es-AR" sz="2400"/>
              <a:t>Exámenes médicos	0.30 mSv</a:t>
            </a:r>
          </a:p>
          <a:p>
            <a:pPr lvl="1" eaLnBrk="1" hangingPunct="1"/>
            <a:r>
              <a:rPr lang="en-US" altLang="es-AR" sz="2400"/>
              <a:t>Rayos cósmicos		0.39 mSv</a:t>
            </a:r>
          </a:p>
          <a:p>
            <a:pPr lvl="1" eaLnBrk="1" hangingPunct="1"/>
            <a:r>
              <a:rPr lang="en-US" altLang="es-AR" sz="2400"/>
              <a:t>Tierra/edificios	 	0.46 mSv</a:t>
            </a:r>
          </a:p>
          <a:p>
            <a:pPr lvl="1" eaLnBrk="1" hangingPunct="1"/>
            <a:r>
              <a:rPr lang="en-US" altLang="es-AR" sz="2400"/>
              <a:t>Radón			1.30 mSv</a:t>
            </a:r>
            <a:endParaRPr lang="en-US" altLang="es-AR" sz="2400" u="sng"/>
          </a:p>
          <a:p>
            <a:pPr lvl="1" eaLnBrk="1" hangingPunct="1"/>
            <a:r>
              <a:rPr lang="en-US" altLang="es-AR" sz="2400" b="1"/>
              <a:t>TOTAL			2.68 mSv</a:t>
            </a:r>
            <a:endParaRPr lang="en-US" altLang="es-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0054">
                                            <p:txEl>
                                              <p:pRg st="0" end="0"/>
                                            </p:txEl>
                                          </p:spTgt>
                                        </p:tgtEl>
                                        <p:attrNameLst>
                                          <p:attrName>style.visibility</p:attrName>
                                        </p:attrNameLst>
                                      </p:cBhvr>
                                      <p:to>
                                        <p:strVal val="visible"/>
                                      </p:to>
                                    </p:set>
                                    <p:anim calcmode="lin" valueType="num">
                                      <p:cBhvr additive="base">
                                        <p:cTn id="7" dur="500" fill="hold"/>
                                        <p:tgtEl>
                                          <p:spTgt spid="13005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005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0054">
                                            <p:txEl>
                                              <p:pRg st="1" end="1"/>
                                            </p:txEl>
                                          </p:spTgt>
                                        </p:tgtEl>
                                        <p:attrNameLst>
                                          <p:attrName>style.visibility</p:attrName>
                                        </p:attrNameLst>
                                      </p:cBhvr>
                                      <p:to>
                                        <p:strVal val="visible"/>
                                      </p:to>
                                    </p:set>
                                    <p:anim calcmode="lin" valueType="num">
                                      <p:cBhvr additive="base">
                                        <p:cTn id="11" dur="500" fill="hold"/>
                                        <p:tgtEl>
                                          <p:spTgt spid="130054">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3005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30054">
                                            <p:txEl>
                                              <p:pRg st="2" end="2"/>
                                            </p:txEl>
                                          </p:spTgt>
                                        </p:tgtEl>
                                        <p:attrNameLst>
                                          <p:attrName>style.visibility</p:attrName>
                                        </p:attrNameLst>
                                      </p:cBhvr>
                                      <p:to>
                                        <p:strVal val="visible"/>
                                      </p:to>
                                    </p:set>
                                    <p:anim calcmode="lin" valueType="num">
                                      <p:cBhvr additive="base">
                                        <p:cTn id="17" dur="500" fill="hold"/>
                                        <p:tgtEl>
                                          <p:spTgt spid="130054">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3005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30054">
                                            <p:txEl>
                                              <p:pRg st="3" end="3"/>
                                            </p:txEl>
                                          </p:spTgt>
                                        </p:tgtEl>
                                        <p:attrNameLst>
                                          <p:attrName>style.visibility</p:attrName>
                                        </p:attrNameLst>
                                      </p:cBhvr>
                                      <p:to>
                                        <p:strVal val="visible"/>
                                      </p:to>
                                    </p:set>
                                    <p:anim calcmode="lin" valueType="num">
                                      <p:cBhvr additive="base">
                                        <p:cTn id="23" dur="500" fill="hold"/>
                                        <p:tgtEl>
                                          <p:spTgt spid="130054">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3005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30054">
                                            <p:txEl>
                                              <p:pRg st="4" end="4"/>
                                            </p:txEl>
                                          </p:spTgt>
                                        </p:tgtEl>
                                        <p:attrNameLst>
                                          <p:attrName>style.visibility</p:attrName>
                                        </p:attrNameLst>
                                      </p:cBhvr>
                                      <p:to>
                                        <p:strVal val="visible"/>
                                      </p:to>
                                    </p:set>
                                    <p:anim calcmode="lin" valueType="num">
                                      <p:cBhvr additive="base">
                                        <p:cTn id="29" dur="500" fill="hold"/>
                                        <p:tgtEl>
                                          <p:spTgt spid="130054">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3005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30054">
                                            <p:txEl>
                                              <p:pRg st="5" end="5"/>
                                            </p:txEl>
                                          </p:spTgt>
                                        </p:tgtEl>
                                        <p:attrNameLst>
                                          <p:attrName>style.visibility</p:attrName>
                                        </p:attrNameLst>
                                      </p:cBhvr>
                                      <p:to>
                                        <p:strVal val="visible"/>
                                      </p:to>
                                    </p:set>
                                    <p:anim calcmode="lin" valueType="num">
                                      <p:cBhvr additive="base">
                                        <p:cTn id="35" dur="500" fill="hold"/>
                                        <p:tgtEl>
                                          <p:spTgt spid="130054">
                                            <p:txEl>
                                              <p:pRg st="5" end="5"/>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3005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30054">
                                            <p:txEl>
                                              <p:pRg st="6" end="6"/>
                                            </p:txEl>
                                          </p:spTgt>
                                        </p:tgtEl>
                                        <p:attrNameLst>
                                          <p:attrName>style.visibility</p:attrName>
                                        </p:attrNameLst>
                                      </p:cBhvr>
                                      <p:to>
                                        <p:strVal val="visible"/>
                                      </p:to>
                                    </p:set>
                                    <p:anim calcmode="lin" valueType="num">
                                      <p:cBhvr additive="base">
                                        <p:cTn id="41" dur="500" fill="hold"/>
                                        <p:tgtEl>
                                          <p:spTgt spid="130054">
                                            <p:txEl>
                                              <p:pRg st="6" end="6"/>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3005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130054">
                                            <p:txEl>
                                              <p:pRg st="7" end="7"/>
                                            </p:txEl>
                                          </p:spTgt>
                                        </p:tgtEl>
                                        <p:attrNameLst>
                                          <p:attrName>style.visibility</p:attrName>
                                        </p:attrNameLst>
                                      </p:cBhvr>
                                      <p:to>
                                        <p:strVal val="visible"/>
                                      </p:to>
                                    </p:set>
                                    <p:anim calcmode="lin" valueType="num">
                                      <p:cBhvr additive="base">
                                        <p:cTn id="47" dur="500" fill="hold"/>
                                        <p:tgtEl>
                                          <p:spTgt spid="130054">
                                            <p:txEl>
                                              <p:pRg st="7" end="7"/>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130054">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130054">
                                            <p:txEl>
                                              <p:pRg st="8" end="8"/>
                                            </p:txEl>
                                          </p:spTgt>
                                        </p:tgtEl>
                                        <p:attrNameLst>
                                          <p:attrName>style.visibility</p:attrName>
                                        </p:attrNameLst>
                                      </p:cBhvr>
                                      <p:to>
                                        <p:strVal val="visible"/>
                                      </p:to>
                                    </p:set>
                                    <p:anim calcmode="lin" valueType="num">
                                      <p:cBhvr additive="base">
                                        <p:cTn id="53" dur="500" fill="hold"/>
                                        <p:tgtEl>
                                          <p:spTgt spid="130054">
                                            <p:txEl>
                                              <p:pRg st="8" end="8"/>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130054">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4" grpId="0" build="p" bldLvl="2"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5">
            <a:extLst>
              <a:ext uri="{FF2B5EF4-FFF2-40B4-BE49-F238E27FC236}">
                <a16:creationId xmlns="" xmlns:a16="http://schemas.microsoft.com/office/drawing/2014/main" id="{932E2DF6-D57E-4089-9F52-E8FE89808693}"/>
              </a:ext>
            </a:extLst>
          </p:cNvPr>
          <p:cNvSpPr>
            <a:spLocks noChangeArrowheads="1"/>
          </p:cNvSpPr>
          <p:nvPr/>
        </p:nvSpPr>
        <p:spPr bwMode="auto">
          <a:xfrm>
            <a:off x="1476375" y="333375"/>
            <a:ext cx="6264275" cy="604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r>
              <a:rPr lang="en-US" altLang="es-AR" sz="2000"/>
              <a:t>Vuelo Vancouver - Paris                                     	 </a:t>
            </a:r>
            <a:r>
              <a:rPr lang="en-US" altLang="es-AR" sz="2000">
                <a:solidFill>
                  <a:schemeClr val="tx2"/>
                </a:solidFill>
              </a:rPr>
              <a:t>0.1</a:t>
            </a:r>
            <a:endParaRPr lang="en-US" altLang="es-AR" sz="2000"/>
          </a:p>
          <a:p>
            <a:pPr eaLnBrk="1" hangingPunct="1"/>
            <a:r>
              <a:rPr lang="en-US" altLang="es-AR" sz="2000"/>
              <a:t>Radiografía  		                                             </a:t>
            </a:r>
            <a:r>
              <a:rPr lang="en-US" altLang="es-AR" sz="2000">
                <a:solidFill>
                  <a:schemeClr val="tx2"/>
                </a:solidFill>
              </a:rPr>
              <a:t>0.3 </a:t>
            </a:r>
          </a:p>
          <a:p>
            <a:pPr eaLnBrk="1" hangingPunct="1"/>
            <a:r>
              <a:rPr lang="en-US" altLang="es-AR" sz="2000"/>
              <a:t>Tripulación de vuelo (anual)       	          	  </a:t>
            </a:r>
            <a:r>
              <a:rPr lang="en-US" altLang="es-AR" sz="2000">
                <a:solidFill>
                  <a:schemeClr val="tx2"/>
                </a:solidFill>
              </a:rPr>
              <a:t>2 </a:t>
            </a:r>
          </a:p>
          <a:p>
            <a:pPr eaLnBrk="1" hangingPunct="1"/>
            <a:r>
              <a:rPr lang="en-US" altLang="es-AR" sz="2000">
                <a:solidFill>
                  <a:schemeClr val="tx2"/>
                </a:solidFill>
              </a:rPr>
              <a:t>Radiación de fondo </a:t>
            </a:r>
            <a:r>
              <a:rPr lang="en-US" altLang="es-AR" sz="2000"/>
              <a:t>(anual)      </a:t>
            </a:r>
            <a:r>
              <a:rPr lang="en-US" altLang="es-AR" sz="2000">
                <a:solidFill>
                  <a:schemeClr val="tx2"/>
                </a:solidFill>
              </a:rPr>
              <a:t>                           	  2.5  </a:t>
            </a:r>
          </a:p>
          <a:p>
            <a:pPr eaLnBrk="1" hangingPunct="1"/>
            <a:r>
              <a:rPr lang="en-US" altLang="es-AR" sz="2000"/>
              <a:t>Fluoroscopía gástrica                	          	   </a:t>
            </a:r>
            <a:r>
              <a:rPr lang="en-US" altLang="es-AR" sz="2000">
                <a:solidFill>
                  <a:schemeClr val="tx2"/>
                </a:solidFill>
              </a:rPr>
              <a:t>4</a:t>
            </a:r>
          </a:p>
          <a:p>
            <a:pPr eaLnBrk="1" hangingPunct="1"/>
            <a:r>
              <a:rPr lang="en-US" altLang="es-AR" sz="2000">
                <a:solidFill>
                  <a:schemeClr val="tx2"/>
                </a:solidFill>
              </a:rPr>
              <a:t>Astronauta en el espacio 1 mes 		                15 </a:t>
            </a:r>
            <a:endParaRPr lang="en-US" altLang="es-AR" sz="2000"/>
          </a:p>
          <a:p>
            <a:pPr eaLnBrk="1" hangingPunct="1"/>
            <a:r>
              <a:rPr lang="en-US" altLang="es-AR" sz="2000"/>
              <a:t>Recommended annual occupational limit </a:t>
            </a:r>
            <a:r>
              <a:rPr lang="en-US" altLang="es-AR" sz="2000">
                <a:solidFill>
                  <a:schemeClr val="tx2"/>
                </a:solidFill>
              </a:rPr>
              <a:t>             	  20 </a:t>
            </a:r>
          </a:p>
          <a:p>
            <a:pPr eaLnBrk="1" hangingPunct="1"/>
            <a:r>
              <a:rPr lang="en-US" altLang="es-AR" sz="2000"/>
              <a:t>Dosis promedio para los sobrevivientes de Hiroshiima/Nagasaki 			           	</a:t>
            </a:r>
            <a:r>
              <a:rPr lang="en-US" altLang="es-AR" sz="2000">
                <a:solidFill>
                  <a:schemeClr val="tx2"/>
                </a:solidFill>
              </a:rPr>
              <a:t>200 </a:t>
            </a:r>
            <a:endParaRPr lang="en-US" altLang="es-AR" sz="2000"/>
          </a:p>
          <a:p>
            <a:pPr eaLnBrk="1" hangingPunct="1"/>
            <a:r>
              <a:rPr lang="en-US" altLang="es-AR" sz="2000"/>
              <a:t>24000 evacuados Chernobyl                               	</a:t>
            </a:r>
            <a:r>
              <a:rPr lang="en-US" altLang="es-AR" sz="2000">
                <a:solidFill>
                  <a:schemeClr val="tx2"/>
                </a:solidFill>
              </a:rPr>
              <a:t>450</a:t>
            </a:r>
          </a:p>
          <a:p>
            <a:pPr eaLnBrk="1" hangingPunct="1"/>
            <a:r>
              <a:rPr lang="en-US" altLang="es-AR" sz="2000"/>
              <a:t>Dosis necesaria para causar enfermedad aguda   ~</a:t>
            </a:r>
            <a:r>
              <a:rPr lang="en-US" altLang="es-AR" sz="2000">
                <a:solidFill>
                  <a:schemeClr val="tx2"/>
                </a:solidFill>
              </a:rPr>
              <a:t>1000 </a:t>
            </a:r>
          </a:p>
          <a:p>
            <a:pPr eaLnBrk="1" hangingPunct="1"/>
            <a:r>
              <a:rPr lang="en-US" altLang="es-AR" sz="2000"/>
              <a:t>Niños a 9km de Chernobyl debido al </a:t>
            </a:r>
            <a:r>
              <a:rPr lang="en-US" altLang="es-AR" sz="2000" baseline="30000"/>
              <a:t>131</a:t>
            </a:r>
            <a:r>
              <a:rPr lang="en-US" altLang="es-AR" sz="2000"/>
              <a:t>I               </a:t>
            </a:r>
            <a:r>
              <a:rPr lang="en-US" altLang="es-AR" sz="2000">
                <a:solidFill>
                  <a:schemeClr val="tx2"/>
                </a:solidFill>
              </a:rPr>
              <a:t>2500 </a:t>
            </a:r>
            <a:endParaRPr lang="en-US" altLang="es-AR" sz="2000"/>
          </a:p>
          <a:p>
            <a:pPr eaLnBrk="1" hangingPunct="1"/>
            <a:r>
              <a:rPr lang="en-US" altLang="es-AR" sz="2000"/>
              <a:t>Dosis con 50% de probabilidad de muerte y</a:t>
            </a:r>
          </a:p>
          <a:p>
            <a:pPr eaLnBrk="1" hangingPunct="1"/>
            <a:r>
              <a:rPr lang="en-US" altLang="es-AR" sz="2000"/>
              <a:t>Síntomas agudos			           &gt;</a:t>
            </a:r>
            <a:r>
              <a:rPr lang="en-US" altLang="es-AR" sz="2000">
                <a:solidFill>
                  <a:schemeClr val="tx2"/>
                </a:solidFill>
              </a:rPr>
              <a:t>4500  </a:t>
            </a:r>
            <a:r>
              <a:rPr lang="en-US" altLang="es-AR" sz="2400" b="1">
                <a:solidFill>
                  <a:schemeClr val="tx2"/>
                </a:solidFill>
              </a:rPr>
              <a:t>todos valores en mSv</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0" name="Group 4">
            <a:extLst>
              <a:ext uri="{FF2B5EF4-FFF2-40B4-BE49-F238E27FC236}">
                <a16:creationId xmlns="" xmlns:a16="http://schemas.microsoft.com/office/drawing/2014/main" id="{4AB036B1-BF7D-447C-B46D-40F45F057519}"/>
              </a:ext>
            </a:extLst>
          </p:cNvPr>
          <p:cNvGrpSpPr>
            <a:grpSpLocks/>
          </p:cNvGrpSpPr>
          <p:nvPr/>
        </p:nvGrpSpPr>
        <p:grpSpPr bwMode="auto">
          <a:xfrm>
            <a:off x="1042988" y="333375"/>
            <a:ext cx="6346825" cy="6248400"/>
            <a:chOff x="576" y="384"/>
            <a:chExt cx="3998" cy="3936"/>
          </a:xfrm>
        </p:grpSpPr>
        <p:pic>
          <p:nvPicPr>
            <p:cNvPr id="78851" name="Picture 5">
              <a:extLst>
                <a:ext uri="{FF2B5EF4-FFF2-40B4-BE49-F238E27FC236}">
                  <a16:creationId xmlns="" xmlns:a16="http://schemas.microsoft.com/office/drawing/2014/main" id="{5C7B3876-5C9D-4452-AF2E-5C94DC90B6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 y="384"/>
              <a:ext cx="3917" cy="3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6">
              <a:extLst>
                <a:ext uri="{FF2B5EF4-FFF2-40B4-BE49-F238E27FC236}">
                  <a16:creationId xmlns="" xmlns:a16="http://schemas.microsoft.com/office/drawing/2014/main" id="{EE483386-E9E9-40E4-B84C-6528027A89F7}"/>
                </a:ext>
              </a:extLst>
            </p:cNvPr>
            <p:cNvSpPr txBox="1">
              <a:spLocks noChangeArrowheads="1"/>
            </p:cNvSpPr>
            <p:nvPr/>
          </p:nvSpPr>
          <p:spPr bwMode="auto">
            <a:xfrm>
              <a:off x="1680" y="864"/>
              <a:ext cx="122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s-AR" sz="1600" b="1"/>
                <a:t>(100 mrem = 1 mSv)</a:t>
              </a:r>
              <a:endParaRPr lang="en-US" altLang="es-AR" b="1"/>
            </a:p>
          </p:txBody>
        </p:sp>
        <p:sp>
          <p:nvSpPr>
            <p:cNvPr id="78853" name="Oval 7">
              <a:extLst>
                <a:ext uri="{FF2B5EF4-FFF2-40B4-BE49-F238E27FC236}">
                  <a16:creationId xmlns="" xmlns:a16="http://schemas.microsoft.com/office/drawing/2014/main" id="{697E7715-D2FD-4759-ABF2-3D5D1F3CD1EB}"/>
                </a:ext>
              </a:extLst>
            </p:cNvPr>
            <p:cNvSpPr>
              <a:spLocks noChangeArrowheads="1"/>
            </p:cNvSpPr>
            <p:nvPr/>
          </p:nvSpPr>
          <p:spPr bwMode="auto">
            <a:xfrm>
              <a:off x="3216" y="624"/>
              <a:ext cx="432" cy="288"/>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s-AR" altLang="es-AR"/>
            </a:p>
          </p:txBody>
        </p:sp>
        <p:sp>
          <p:nvSpPr>
            <p:cNvPr id="78854" name="Oval 8">
              <a:extLst>
                <a:ext uri="{FF2B5EF4-FFF2-40B4-BE49-F238E27FC236}">
                  <a16:creationId xmlns="" xmlns:a16="http://schemas.microsoft.com/office/drawing/2014/main" id="{3C27BF9C-AF96-484E-923B-68048093C4E7}"/>
                </a:ext>
              </a:extLst>
            </p:cNvPr>
            <p:cNvSpPr>
              <a:spLocks noChangeArrowheads="1"/>
            </p:cNvSpPr>
            <p:nvPr/>
          </p:nvSpPr>
          <p:spPr bwMode="auto">
            <a:xfrm>
              <a:off x="576" y="1056"/>
              <a:ext cx="816" cy="144"/>
            </a:xfrm>
            <a:prstGeom prst="ellipse">
              <a:avLst/>
            </a:prstGeom>
            <a:noFill/>
            <a:ln w="2857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s-AR"/>
            </a:p>
          </p:txBody>
        </p:sp>
        <p:sp>
          <p:nvSpPr>
            <p:cNvPr id="78855" name="Text Box 9">
              <a:extLst>
                <a:ext uri="{FF2B5EF4-FFF2-40B4-BE49-F238E27FC236}">
                  <a16:creationId xmlns="" xmlns:a16="http://schemas.microsoft.com/office/drawing/2014/main" id="{E33CF65E-CC0C-486C-843C-E26AAE15CA33}"/>
                </a:ext>
              </a:extLst>
            </p:cNvPr>
            <p:cNvSpPr txBox="1">
              <a:spLocks noChangeArrowheads="1"/>
            </p:cNvSpPr>
            <p:nvPr/>
          </p:nvSpPr>
          <p:spPr bwMode="auto">
            <a:xfrm>
              <a:off x="3360" y="1008"/>
              <a:ext cx="54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s-AR" sz="1600" b="1"/>
                <a:t>(2 mSv)</a:t>
              </a:r>
              <a:endParaRPr lang="en-US" altLang="es-AR"/>
            </a:p>
          </p:txBody>
        </p:sp>
        <p:sp>
          <p:nvSpPr>
            <p:cNvPr id="78856" name="Text Box 10">
              <a:extLst>
                <a:ext uri="{FF2B5EF4-FFF2-40B4-BE49-F238E27FC236}">
                  <a16:creationId xmlns="" xmlns:a16="http://schemas.microsoft.com/office/drawing/2014/main" id="{9B4724B6-2A91-4743-A110-D28D1B19AF36}"/>
                </a:ext>
              </a:extLst>
            </p:cNvPr>
            <p:cNvSpPr txBox="1">
              <a:spLocks noChangeArrowheads="1"/>
            </p:cNvSpPr>
            <p:nvPr/>
          </p:nvSpPr>
          <p:spPr bwMode="auto">
            <a:xfrm>
              <a:off x="3360" y="1152"/>
              <a:ext cx="70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s-AR" sz="1600" b="1"/>
                <a:t>(0.27 mSv)</a:t>
              </a:r>
              <a:endParaRPr lang="en-US" altLang="es-AR"/>
            </a:p>
          </p:txBody>
        </p:sp>
        <p:sp>
          <p:nvSpPr>
            <p:cNvPr id="78857" name="Text Box 11">
              <a:extLst>
                <a:ext uri="{FF2B5EF4-FFF2-40B4-BE49-F238E27FC236}">
                  <a16:creationId xmlns="" xmlns:a16="http://schemas.microsoft.com/office/drawing/2014/main" id="{E7CACCD3-0896-427F-9F42-720895B8CEFB}"/>
                </a:ext>
              </a:extLst>
            </p:cNvPr>
            <p:cNvSpPr txBox="1">
              <a:spLocks noChangeArrowheads="1"/>
            </p:cNvSpPr>
            <p:nvPr/>
          </p:nvSpPr>
          <p:spPr bwMode="auto">
            <a:xfrm>
              <a:off x="3360" y="1248"/>
              <a:ext cx="70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s-AR" sz="1600" b="1"/>
                <a:t>(0.28 mSv)</a:t>
              </a:r>
              <a:endParaRPr lang="en-US" altLang="es-AR"/>
            </a:p>
          </p:txBody>
        </p:sp>
        <p:sp>
          <p:nvSpPr>
            <p:cNvPr id="78858" name="Text Box 12">
              <a:extLst>
                <a:ext uri="{FF2B5EF4-FFF2-40B4-BE49-F238E27FC236}">
                  <a16:creationId xmlns="" xmlns:a16="http://schemas.microsoft.com/office/drawing/2014/main" id="{77E2CB77-D54D-4C56-A21E-537A1CBA8D0A}"/>
                </a:ext>
              </a:extLst>
            </p:cNvPr>
            <p:cNvSpPr txBox="1">
              <a:spLocks noChangeArrowheads="1"/>
            </p:cNvSpPr>
            <p:nvPr/>
          </p:nvSpPr>
          <p:spPr bwMode="auto">
            <a:xfrm>
              <a:off x="3360" y="1488"/>
              <a:ext cx="70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s-AR" sz="1600" b="1"/>
                <a:t>(0.39 mSv)</a:t>
              </a:r>
              <a:endParaRPr lang="en-US" altLang="es-AR"/>
            </a:p>
          </p:txBody>
        </p:sp>
        <p:sp>
          <p:nvSpPr>
            <p:cNvPr id="78859" name="Text Box 13">
              <a:extLst>
                <a:ext uri="{FF2B5EF4-FFF2-40B4-BE49-F238E27FC236}">
                  <a16:creationId xmlns="" xmlns:a16="http://schemas.microsoft.com/office/drawing/2014/main" id="{189E9176-4C6D-421D-A6B4-9BFCAACB4558}"/>
                </a:ext>
              </a:extLst>
            </p:cNvPr>
            <p:cNvSpPr txBox="1">
              <a:spLocks noChangeArrowheads="1"/>
            </p:cNvSpPr>
            <p:nvPr/>
          </p:nvSpPr>
          <p:spPr bwMode="auto">
            <a:xfrm>
              <a:off x="3360" y="1776"/>
              <a:ext cx="70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s-AR" sz="1600" b="1"/>
                <a:t>(2.94 mSv)</a:t>
              </a:r>
              <a:endParaRPr lang="en-US" altLang="es-AR"/>
            </a:p>
          </p:txBody>
        </p:sp>
        <p:sp>
          <p:nvSpPr>
            <p:cNvPr id="78860" name="Text Box 14">
              <a:extLst>
                <a:ext uri="{FF2B5EF4-FFF2-40B4-BE49-F238E27FC236}">
                  <a16:creationId xmlns="" xmlns:a16="http://schemas.microsoft.com/office/drawing/2014/main" id="{4F829D8F-DDC5-4737-A948-FB6F50F503E3}"/>
                </a:ext>
              </a:extLst>
            </p:cNvPr>
            <p:cNvSpPr txBox="1">
              <a:spLocks noChangeArrowheads="1"/>
            </p:cNvSpPr>
            <p:nvPr/>
          </p:nvSpPr>
          <p:spPr bwMode="auto">
            <a:xfrm>
              <a:off x="3360" y="2208"/>
              <a:ext cx="70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s-AR" sz="1600" b="1"/>
                <a:t>(0.39 mSv)</a:t>
              </a:r>
              <a:endParaRPr lang="en-US" altLang="es-AR"/>
            </a:p>
          </p:txBody>
        </p:sp>
        <p:sp>
          <p:nvSpPr>
            <p:cNvPr id="78861" name="Text Box 15">
              <a:extLst>
                <a:ext uri="{FF2B5EF4-FFF2-40B4-BE49-F238E27FC236}">
                  <a16:creationId xmlns="" xmlns:a16="http://schemas.microsoft.com/office/drawing/2014/main" id="{848E5B8E-EC25-4088-BA0D-23A1674767EC}"/>
                </a:ext>
              </a:extLst>
            </p:cNvPr>
            <p:cNvSpPr txBox="1">
              <a:spLocks noChangeArrowheads="1"/>
            </p:cNvSpPr>
            <p:nvPr/>
          </p:nvSpPr>
          <p:spPr bwMode="auto">
            <a:xfrm>
              <a:off x="3360" y="2352"/>
              <a:ext cx="70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s-AR" sz="1600" b="1"/>
                <a:t>(0.14 mSv)</a:t>
              </a:r>
              <a:endParaRPr lang="en-US" altLang="es-AR"/>
            </a:p>
          </p:txBody>
        </p:sp>
        <p:sp>
          <p:nvSpPr>
            <p:cNvPr id="78862" name="Text Box 16">
              <a:extLst>
                <a:ext uri="{FF2B5EF4-FFF2-40B4-BE49-F238E27FC236}">
                  <a16:creationId xmlns="" xmlns:a16="http://schemas.microsoft.com/office/drawing/2014/main" id="{F6A7A9B5-AB9A-4038-A845-AE8C73963BAE}"/>
                </a:ext>
              </a:extLst>
            </p:cNvPr>
            <p:cNvSpPr txBox="1">
              <a:spLocks noChangeArrowheads="1"/>
            </p:cNvSpPr>
            <p:nvPr/>
          </p:nvSpPr>
          <p:spPr bwMode="auto">
            <a:xfrm>
              <a:off x="3360" y="2496"/>
              <a:ext cx="70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s-AR" sz="1600" b="1"/>
                <a:t>(0.10 mSv)</a:t>
              </a:r>
              <a:endParaRPr lang="en-US" altLang="es-AR"/>
            </a:p>
          </p:txBody>
        </p:sp>
        <p:sp>
          <p:nvSpPr>
            <p:cNvPr id="78863" name="Text Box 17">
              <a:extLst>
                <a:ext uri="{FF2B5EF4-FFF2-40B4-BE49-F238E27FC236}">
                  <a16:creationId xmlns="" xmlns:a16="http://schemas.microsoft.com/office/drawing/2014/main" id="{767D8053-12EE-44C8-B322-6833C77C573C}"/>
                </a:ext>
              </a:extLst>
            </p:cNvPr>
            <p:cNvSpPr txBox="1">
              <a:spLocks noChangeArrowheads="1"/>
            </p:cNvSpPr>
            <p:nvPr/>
          </p:nvSpPr>
          <p:spPr bwMode="auto">
            <a:xfrm>
              <a:off x="3408" y="3648"/>
              <a:ext cx="70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s-AR" sz="1600" b="1"/>
                <a:t>(0.64 mSv)</a:t>
              </a:r>
              <a:endParaRPr lang="en-US" altLang="es-AR"/>
            </a:p>
          </p:txBody>
        </p:sp>
        <p:sp>
          <p:nvSpPr>
            <p:cNvPr id="78864" name="Text Box 18">
              <a:extLst>
                <a:ext uri="{FF2B5EF4-FFF2-40B4-BE49-F238E27FC236}">
                  <a16:creationId xmlns="" xmlns:a16="http://schemas.microsoft.com/office/drawing/2014/main" id="{A34BF8A6-6380-4FAD-B4F5-2057E6866369}"/>
                </a:ext>
              </a:extLst>
            </p:cNvPr>
            <p:cNvSpPr txBox="1">
              <a:spLocks noChangeArrowheads="1"/>
            </p:cNvSpPr>
            <p:nvPr/>
          </p:nvSpPr>
          <p:spPr bwMode="auto">
            <a:xfrm>
              <a:off x="3408" y="3840"/>
              <a:ext cx="70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s-AR" sz="1600" b="1"/>
                <a:t>(3.58 mSv)</a:t>
              </a:r>
              <a:endParaRPr lang="en-US" altLang="es-AR"/>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4">
            <a:extLst>
              <a:ext uri="{FF2B5EF4-FFF2-40B4-BE49-F238E27FC236}">
                <a16:creationId xmlns="" xmlns:a16="http://schemas.microsoft.com/office/drawing/2014/main" id="{33D31EEE-E299-4D28-8080-FD44DB3C4F15}"/>
              </a:ext>
            </a:extLst>
          </p:cNvPr>
          <p:cNvSpPr>
            <a:spLocks noGrp="1" noChangeArrowheads="1"/>
          </p:cNvSpPr>
          <p:nvPr>
            <p:ph type="title"/>
          </p:nvPr>
        </p:nvSpPr>
        <p:spPr/>
        <p:txBody>
          <a:bodyPr/>
          <a:lstStyle/>
          <a:p>
            <a:pPr eaLnBrk="1" hangingPunct="1"/>
            <a:r>
              <a:rPr lang="en-US" altLang="es-AR"/>
              <a:t>Aplicaciones en medicina</a:t>
            </a:r>
          </a:p>
        </p:txBody>
      </p:sp>
      <p:pic>
        <p:nvPicPr>
          <p:cNvPr id="80899" name="Picture 5">
            <a:extLst>
              <a:ext uri="{FF2B5EF4-FFF2-40B4-BE49-F238E27FC236}">
                <a16:creationId xmlns="" xmlns:a16="http://schemas.microsoft.com/office/drawing/2014/main" id="{1E7EE4F1-AA72-4B8A-9D95-8984C45E2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663700"/>
            <a:ext cx="80772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4">
            <a:extLst>
              <a:ext uri="{FF2B5EF4-FFF2-40B4-BE49-F238E27FC236}">
                <a16:creationId xmlns="" xmlns:a16="http://schemas.microsoft.com/office/drawing/2014/main" id="{1F9EFDBA-8FC5-48D0-BF1A-C576817695D6}"/>
              </a:ext>
            </a:extLst>
          </p:cNvPr>
          <p:cNvSpPr>
            <a:spLocks noChangeArrowheads="1"/>
          </p:cNvSpPr>
          <p:nvPr/>
        </p:nvSpPr>
        <p:spPr bwMode="auto">
          <a:xfrm>
            <a:off x="0" y="0"/>
            <a:ext cx="876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s-AR" sz="4400">
                <a:solidFill>
                  <a:schemeClr val="tx2"/>
                </a:solidFill>
              </a:rPr>
              <a:t>James Chadwick(1891-1974)</a:t>
            </a:r>
          </a:p>
        </p:txBody>
      </p:sp>
      <p:pic>
        <p:nvPicPr>
          <p:cNvPr id="82947" name="Picture 5" descr="chadwick">
            <a:extLst>
              <a:ext uri="{FF2B5EF4-FFF2-40B4-BE49-F238E27FC236}">
                <a16:creationId xmlns="" xmlns:a16="http://schemas.microsoft.com/office/drawing/2014/main" id="{01ED440A-B94D-4056-BF31-75ABFD36C6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143000"/>
            <a:ext cx="4090988"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a:extLst>
              <a:ext uri="{FF2B5EF4-FFF2-40B4-BE49-F238E27FC236}">
                <a16:creationId xmlns="" xmlns:a16="http://schemas.microsoft.com/office/drawing/2014/main" id="{CC0626FD-EB71-467A-B951-9E194AB3E0D4}"/>
              </a:ext>
            </a:extLst>
          </p:cNvPr>
          <p:cNvSpPr>
            <a:spLocks noGrp="1" noChangeArrowheads="1"/>
          </p:cNvSpPr>
          <p:nvPr>
            <p:ph type="title"/>
          </p:nvPr>
        </p:nvSpPr>
        <p:spPr/>
        <p:txBody>
          <a:bodyPr/>
          <a:lstStyle/>
          <a:p>
            <a:pPr eaLnBrk="1" hangingPunct="1"/>
            <a:r>
              <a:rPr lang="en-US" altLang="es-AR"/>
              <a:t>Bombardeo con neutrones</a:t>
            </a:r>
          </a:p>
        </p:txBody>
      </p:sp>
      <mc:AlternateContent xmlns:mc="http://schemas.openxmlformats.org/markup-compatibility/2006" xmlns:a14="http://schemas.microsoft.com/office/drawing/2010/main">
        <mc:Choice Requires="a14">
          <p:sp>
            <p:nvSpPr>
              <p:cNvPr id="84995" name="Rectangle 7">
                <a:extLst>
                  <a:ext uri="{FF2B5EF4-FFF2-40B4-BE49-F238E27FC236}">
                    <a16:creationId xmlns="" xmlns:a16="http://schemas.microsoft.com/office/drawing/2014/main" id="{F17A8010-9700-400E-B43C-AD9CE8B23F71}"/>
                  </a:ext>
                </a:extLst>
              </p:cNvPr>
              <p:cNvSpPr>
                <a:spLocks noChangeArrowheads="1"/>
              </p:cNvSpPr>
              <p:nvPr/>
            </p:nvSpPr>
            <p:spPr bwMode="auto">
              <a:xfrm>
                <a:off x="684213" y="1628775"/>
                <a:ext cx="7848600" cy="447122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buFontTx/>
                  <a:buChar char="•"/>
                </a:pPr>
                <a:r>
                  <a:rPr lang="en-US" altLang="es-AR" sz="3200" dirty="0"/>
                  <a:t>James Chadwick </a:t>
                </a:r>
                <a:r>
                  <a:rPr lang="en-US" altLang="es-AR" sz="3200" dirty="0" err="1"/>
                  <a:t>descubrió</a:t>
                </a:r>
                <a:r>
                  <a:rPr lang="en-US" altLang="es-AR" sz="3200" dirty="0"/>
                  <a:t> el </a:t>
                </a:r>
                <a:r>
                  <a:rPr lang="en-US" altLang="es-AR" sz="3200" dirty="0" err="1"/>
                  <a:t>neutrón</a:t>
                </a:r>
                <a:r>
                  <a:rPr lang="en-US" altLang="es-AR" sz="3200" dirty="0"/>
                  <a:t> en 1932 </a:t>
                </a:r>
                <a:r>
                  <a:rPr lang="en-US" altLang="es-AR" sz="3200" dirty="0" err="1"/>
                  <a:t>por</a:t>
                </a:r>
                <a:r>
                  <a:rPr lang="en-US" altLang="es-AR" sz="3200" dirty="0"/>
                  <a:t> </a:t>
                </a:r>
                <a:r>
                  <a:rPr lang="en-US" altLang="es-AR" sz="3200" dirty="0" err="1" smtClean="0"/>
                  <a:t>bombardeo</a:t>
                </a:r>
                <a:r>
                  <a:rPr lang="en-US" altLang="es-AR" sz="3200" dirty="0" smtClean="0"/>
                  <a:t> del </a:t>
                </a:r>
                <a:r>
                  <a:rPr lang="en-US" altLang="es-AR" sz="3200" dirty="0"/>
                  <a:t>9-Be con </a:t>
                </a:r>
                <a:r>
                  <a:rPr lang="en-US" altLang="es-AR" sz="3200" dirty="0" err="1"/>
                  <a:t>partículas</a:t>
                </a:r>
                <a:r>
                  <a:rPr lang="en-US" altLang="es-AR" sz="3200" dirty="0"/>
                  <a:t> alfa.</a:t>
                </a:r>
              </a:p>
              <a:p>
                <a:pPr algn="just" eaLnBrk="1" hangingPunct="1"/>
                <a14:m>
                  <m:oMath xmlns:m="http://schemas.openxmlformats.org/officeDocument/2006/math">
                    <m:sPre>
                      <m:sPrePr>
                        <m:ctrlPr>
                          <a:rPr lang="en-US" altLang="es-AR" sz="2800" i="1" smtClean="0">
                            <a:latin typeface="Cambria Math"/>
                          </a:rPr>
                        </m:ctrlPr>
                      </m:sPrePr>
                      <m:sub>
                        <m:r>
                          <a:rPr lang="es-ES" altLang="es-AR" sz="2800" b="0" i="1" smtClean="0">
                            <a:latin typeface="Cambria Math" panose="02040503050406030204" pitchFamily="18" charset="0"/>
                          </a:rPr>
                          <m:t>4</m:t>
                        </m:r>
                      </m:sub>
                      <m:sup>
                        <m:r>
                          <a:rPr lang="es-ES" sz="2800" b="0" i="1" smtClean="0">
                            <a:latin typeface="Cambria Math" panose="02040503050406030204" pitchFamily="18" charset="0"/>
                          </a:rPr>
                          <m:t>9</m:t>
                        </m:r>
                      </m:sup>
                      <m:e>
                        <m:r>
                          <a:rPr lang="es-ES" sz="2800" b="0" i="1" smtClean="0">
                            <a:latin typeface="Cambria Math" panose="02040503050406030204" pitchFamily="18" charset="0"/>
                          </a:rPr>
                          <m:t>𝐵𝑒</m:t>
                        </m:r>
                        <m:r>
                          <a:rPr lang="es-ES" sz="2800" b="0" i="1" smtClean="0">
                            <a:latin typeface="Cambria Math" panose="02040503050406030204" pitchFamily="18" charset="0"/>
                          </a:rPr>
                          <m:t> </m:t>
                        </m:r>
                      </m:e>
                    </m:sPre>
                  </m:oMath>
                </a14:m>
                <a:r>
                  <a:rPr lang="en-US" altLang="es-AR" sz="2800" dirty="0"/>
                  <a:t>+ </a:t>
                </a:r>
                <a:r>
                  <a:rPr lang="el-GR" altLang="es-AR" sz="2800" dirty="0"/>
                  <a:t>α</a:t>
                </a:r>
                <a:r>
                  <a:rPr lang="es-ES" altLang="es-AR" sz="2800" dirty="0"/>
                  <a:t>        </a:t>
                </a:r>
                <a14:m>
                  <m:oMath xmlns:m="http://schemas.openxmlformats.org/officeDocument/2006/math">
                    <m:sPre>
                      <m:sPrePr>
                        <m:ctrlPr>
                          <a:rPr lang="es-ES" altLang="es-AR" sz="2800" i="1" smtClean="0">
                            <a:latin typeface="Cambria Math"/>
                          </a:rPr>
                        </m:ctrlPr>
                      </m:sPrePr>
                      <m:sub>
                        <m:r>
                          <a:rPr lang="es-ES" altLang="es-AR" sz="2800" b="0" i="1" smtClean="0">
                            <a:latin typeface="Cambria Math" panose="02040503050406030204" pitchFamily="18" charset="0"/>
                          </a:rPr>
                          <m:t>6</m:t>
                        </m:r>
                      </m:sub>
                      <m:sup>
                        <m:r>
                          <a:rPr lang="es-ES" sz="2800" b="0" i="1" smtClean="0">
                            <a:latin typeface="Cambria Math" panose="02040503050406030204" pitchFamily="18" charset="0"/>
                          </a:rPr>
                          <m:t>12</m:t>
                        </m:r>
                      </m:sup>
                      <m:e>
                        <m:r>
                          <a:rPr lang="es-ES" sz="2800" b="0" i="1" smtClean="0">
                            <a:latin typeface="Cambria Math" panose="02040503050406030204" pitchFamily="18" charset="0"/>
                          </a:rPr>
                          <m:t>𝐶</m:t>
                        </m:r>
                      </m:e>
                    </m:sPre>
                  </m:oMath>
                </a14:m>
                <a:r>
                  <a:rPr lang="en-US" altLang="es-AR" sz="2800" dirty="0"/>
                  <a:t> + n</a:t>
                </a:r>
              </a:p>
              <a:p>
                <a:pPr algn="just" eaLnBrk="1" hangingPunct="1">
                  <a:buFontTx/>
                  <a:buChar char="•"/>
                </a:pPr>
                <a:r>
                  <a:rPr lang="en-US" altLang="es-AR" sz="3200" dirty="0"/>
                  <a:t> Chadwick </a:t>
                </a:r>
                <a:r>
                  <a:rPr lang="en-US" altLang="es-AR" sz="3200" dirty="0" err="1"/>
                  <a:t>trató</a:t>
                </a:r>
                <a:r>
                  <a:rPr lang="en-US" altLang="es-AR" sz="3200" dirty="0"/>
                  <a:t> de </a:t>
                </a:r>
                <a:r>
                  <a:rPr lang="en-US" altLang="es-AR" sz="3200" dirty="0" err="1"/>
                  <a:t>penetrar</a:t>
                </a:r>
                <a:r>
                  <a:rPr lang="en-US" altLang="es-AR" sz="3200" dirty="0"/>
                  <a:t> el </a:t>
                </a:r>
                <a:r>
                  <a:rPr lang="en-US" altLang="es-AR" sz="3200" dirty="0" err="1"/>
                  <a:t>núcleo</a:t>
                </a:r>
                <a:r>
                  <a:rPr lang="en-US" altLang="es-AR" sz="3200" dirty="0"/>
                  <a:t> de </a:t>
                </a:r>
                <a:r>
                  <a:rPr lang="en-US" altLang="es-AR" sz="3200" dirty="0" err="1"/>
                  <a:t>los</a:t>
                </a:r>
                <a:r>
                  <a:rPr lang="en-US" altLang="es-AR" sz="3200" dirty="0"/>
                  <a:t> </a:t>
                </a:r>
                <a:r>
                  <a:rPr lang="en-US" altLang="es-AR" sz="3200" dirty="0" err="1"/>
                  <a:t>átomos</a:t>
                </a:r>
                <a:endParaRPr lang="en-US" altLang="es-AR" sz="3200" dirty="0"/>
              </a:p>
              <a:p>
                <a:pPr algn="just" eaLnBrk="1" hangingPunct="1">
                  <a:buFontTx/>
                  <a:buChar char="•"/>
                </a:pPr>
                <a:r>
                  <a:rPr lang="en-US" altLang="es-AR" sz="3200" dirty="0"/>
                  <a:t> Sin embargo </a:t>
                </a:r>
                <a:r>
                  <a:rPr lang="en-US" altLang="es-AR" sz="3200" dirty="0" err="1"/>
                  <a:t>los</a:t>
                </a:r>
                <a:r>
                  <a:rPr lang="en-US" altLang="es-AR" sz="3200" dirty="0"/>
                  <a:t> </a:t>
                </a:r>
                <a:r>
                  <a:rPr lang="en-US" altLang="es-AR" sz="3200" dirty="0" err="1"/>
                  <a:t>neutrones</a:t>
                </a:r>
                <a:r>
                  <a:rPr lang="en-US" altLang="es-AR" sz="3200" dirty="0"/>
                  <a:t> con que </a:t>
                </a:r>
                <a:r>
                  <a:rPr lang="en-US" altLang="es-AR" sz="3200" dirty="0" err="1"/>
                  <a:t>él</a:t>
                </a:r>
                <a:r>
                  <a:rPr lang="en-US" altLang="es-AR" sz="3200" dirty="0"/>
                  <a:t> </a:t>
                </a:r>
                <a:r>
                  <a:rPr lang="en-US" altLang="es-AR" sz="3200" dirty="0" err="1"/>
                  <a:t>trabajaba</a:t>
                </a:r>
                <a:r>
                  <a:rPr lang="en-US" altLang="es-AR" sz="3200" dirty="0"/>
                  <a:t> no </a:t>
                </a:r>
                <a:r>
                  <a:rPr lang="en-US" altLang="es-AR" sz="3200" dirty="0" err="1"/>
                  <a:t>penetraban</a:t>
                </a:r>
                <a:r>
                  <a:rPr lang="en-US" altLang="es-AR" sz="3200" dirty="0"/>
                  <a:t> </a:t>
                </a:r>
                <a:r>
                  <a:rPr lang="en-US" altLang="es-AR" sz="3200" dirty="0" err="1"/>
                  <a:t>en</a:t>
                </a:r>
                <a:r>
                  <a:rPr lang="en-US" altLang="es-AR" sz="3200" dirty="0"/>
                  <a:t> el </a:t>
                </a:r>
                <a:r>
                  <a:rPr lang="en-US" altLang="es-AR" sz="3200" dirty="0" err="1"/>
                  <a:t>núcleo</a:t>
                </a:r>
                <a:endParaRPr lang="en-US" altLang="es-AR" sz="3200" dirty="0"/>
              </a:p>
              <a:p>
                <a:pPr algn="just" eaLnBrk="1" hangingPunct="1"/>
                <a:r>
                  <a:rPr lang="en-US" altLang="es-AR" sz="3200" dirty="0"/>
                  <a:t> ¿Por </a:t>
                </a:r>
                <a:r>
                  <a:rPr lang="en-US" altLang="es-AR" sz="3200" dirty="0" err="1"/>
                  <a:t>qué</a:t>
                </a:r>
                <a:r>
                  <a:rPr lang="en-US" altLang="es-AR" sz="3200" dirty="0"/>
                  <a:t>?</a:t>
                </a:r>
              </a:p>
            </p:txBody>
          </p:sp>
        </mc:Choice>
        <mc:Fallback xmlns="">
          <p:sp>
            <p:nvSpPr>
              <p:cNvPr id="84995" name="Rectangle 7">
                <a:extLst>
                  <a:ext uri="{FF2B5EF4-FFF2-40B4-BE49-F238E27FC236}">
                    <a16:creationId xmlns:a16="http://schemas.microsoft.com/office/drawing/2014/main" xmlns:a14="http://schemas.microsoft.com/office/drawing/2010/main" xmlns="" id="{F17A8010-9700-400E-B43C-AD9CE8B23F71}"/>
                  </a:ext>
                </a:extLst>
              </p:cNvPr>
              <p:cNvSpPr>
                <a:spLocks noRot="1" noChangeAspect="1" noMove="1" noResize="1" noEditPoints="1" noAdjustHandles="1" noChangeArrowheads="1" noChangeShapeType="1" noTextEdit="1"/>
              </p:cNvSpPr>
              <p:nvPr/>
            </p:nvSpPr>
            <p:spPr bwMode="auto">
              <a:xfrm>
                <a:off x="684213" y="1628775"/>
                <a:ext cx="7848600" cy="4471224"/>
              </a:xfrm>
              <a:prstGeom prst="rect">
                <a:avLst/>
              </a:prstGeom>
              <a:blipFill rotWithShape="1">
                <a:blip r:embed="rId3"/>
                <a:stretch>
                  <a:fillRect l="-1941" t="-1907" r="-1941" b="-340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s-ES">
                    <a:noFill/>
                  </a:rPr>
                  <a:t> </a:t>
                </a:r>
              </a:p>
            </p:txBody>
          </p:sp>
        </mc:Fallback>
      </mc:AlternateContent>
      <p:cxnSp>
        <p:nvCxnSpPr>
          <p:cNvPr id="3" name="Conector recto de flecha 2">
            <a:extLst>
              <a:ext uri="{FF2B5EF4-FFF2-40B4-BE49-F238E27FC236}">
                <a16:creationId xmlns="" xmlns:a16="http://schemas.microsoft.com/office/drawing/2014/main" id="{D37B5CAA-F3A3-40B1-BF48-9B8D5F781546}"/>
              </a:ext>
            </a:extLst>
          </p:cNvPr>
          <p:cNvCxnSpPr/>
          <p:nvPr/>
        </p:nvCxnSpPr>
        <p:spPr>
          <a:xfrm>
            <a:off x="2123728" y="3429000"/>
            <a:ext cx="43204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4">
            <a:extLst>
              <a:ext uri="{FF2B5EF4-FFF2-40B4-BE49-F238E27FC236}">
                <a16:creationId xmlns="" xmlns:a16="http://schemas.microsoft.com/office/drawing/2014/main" id="{1577778E-AF92-460F-9651-19DD531F12DC}"/>
              </a:ext>
            </a:extLst>
          </p:cNvPr>
          <p:cNvSpPr>
            <a:spLocks noChangeArrowheads="1"/>
          </p:cNvSpPr>
          <p:nvPr/>
        </p:nvSpPr>
        <p:spPr bwMode="auto">
          <a:xfrm>
            <a:off x="533400" y="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s-AR" sz="4400">
                <a:solidFill>
                  <a:schemeClr val="tx2"/>
                </a:solidFill>
              </a:rPr>
              <a:t>Enrico Fermi (1901-1954)</a:t>
            </a:r>
          </a:p>
        </p:txBody>
      </p:sp>
      <p:pic>
        <p:nvPicPr>
          <p:cNvPr id="87043" name="Picture 5" descr="fermi">
            <a:extLst>
              <a:ext uri="{FF2B5EF4-FFF2-40B4-BE49-F238E27FC236}">
                <a16:creationId xmlns="" xmlns:a16="http://schemas.microsoft.com/office/drawing/2014/main" id="{8CE480D0-5C3D-493A-A742-CF293F8A9A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762000"/>
            <a:ext cx="524986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Text Box 6">
            <a:extLst>
              <a:ext uri="{FF2B5EF4-FFF2-40B4-BE49-F238E27FC236}">
                <a16:creationId xmlns="" xmlns:a16="http://schemas.microsoft.com/office/drawing/2014/main" id="{B33B0551-1A36-4D15-888D-4DE9E17BF8B7}"/>
              </a:ext>
            </a:extLst>
          </p:cNvPr>
          <p:cNvSpPr txBox="1">
            <a:spLocks noChangeArrowheads="1"/>
          </p:cNvSpPr>
          <p:nvPr/>
        </p:nvSpPr>
        <p:spPr bwMode="auto">
          <a:xfrm>
            <a:off x="1981200" y="5867400"/>
            <a:ext cx="53562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s-AR" sz="3200" b="1">
                <a:solidFill>
                  <a:schemeClr val="bg1"/>
                </a:solidFill>
              </a:rPr>
              <a:t>Element 100 (Fm) = Fermium</a:t>
            </a:r>
            <a:endParaRPr lang="en-US" altLang="es-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5">
            <a:extLst>
              <a:ext uri="{FF2B5EF4-FFF2-40B4-BE49-F238E27FC236}">
                <a16:creationId xmlns="" xmlns:a16="http://schemas.microsoft.com/office/drawing/2014/main" id="{1AFF483E-1A7E-4FBB-832B-2979E760D0BA}"/>
              </a:ext>
            </a:extLst>
          </p:cNvPr>
          <p:cNvSpPr>
            <a:spLocks noChangeArrowheads="1"/>
          </p:cNvSpPr>
          <p:nvPr/>
        </p:nvSpPr>
        <p:spPr bwMode="auto">
          <a:xfrm>
            <a:off x="684213" y="2276475"/>
            <a:ext cx="7848600"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FontTx/>
              <a:buChar char="•"/>
            </a:pPr>
            <a:r>
              <a:rPr lang="en-US" altLang="es-AR" sz="2800"/>
              <a:t>En 1934 Enrico Fermi, resolvió el problema de porque los n no entraban al núcleo.</a:t>
            </a:r>
          </a:p>
          <a:p>
            <a:pPr eaLnBrk="1" hangingPunct="1">
              <a:buFontTx/>
              <a:buChar char="•"/>
            </a:pPr>
            <a:r>
              <a:rPr lang="en-US" altLang="es-AR" sz="2800"/>
              <a:t>Los neutrones eran MUY RÁPIDOS</a:t>
            </a:r>
          </a:p>
          <a:p>
            <a:pPr eaLnBrk="1" hangingPunct="1">
              <a:buFontTx/>
              <a:buChar char="•"/>
            </a:pPr>
            <a:r>
              <a:rPr lang="en-US" altLang="es-AR" sz="2800"/>
              <a:t>Usando agua de una laguna,  Fermi pudo reducir la velocidad del haz de neutrones suficientemente como para entrar al núcleo.</a:t>
            </a:r>
          </a:p>
          <a:p>
            <a:pPr eaLnBrk="1" hangingPunct="1">
              <a:buFontTx/>
              <a:buChar char="•"/>
            </a:pPr>
            <a:r>
              <a:rPr lang="en-US" altLang="es-AR" sz="2800"/>
              <a:t>…y entonces cambió para siempre la naturaleza del núcleo y… la historia!</a:t>
            </a:r>
          </a:p>
        </p:txBody>
      </p:sp>
      <p:sp>
        <p:nvSpPr>
          <p:cNvPr id="89091" name="Rectangle 6">
            <a:extLst>
              <a:ext uri="{FF2B5EF4-FFF2-40B4-BE49-F238E27FC236}">
                <a16:creationId xmlns="" xmlns:a16="http://schemas.microsoft.com/office/drawing/2014/main" id="{381480AF-F851-4111-BDE2-13B20B76B5E0}"/>
              </a:ext>
            </a:extLst>
          </p:cNvPr>
          <p:cNvSpPr>
            <a:spLocks noGrp="1" noChangeArrowheads="1"/>
          </p:cNvSpPr>
          <p:nvPr>
            <p:ph type="title"/>
          </p:nvPr>
        </p:nvSpPr>
        <p:spPr>
          <a:xfrm>
            <a:off x="684213" y="620713"/>
            <a:ext cx="7772400" cy="1143000"/>
          </a:xfrm>
        </p:spPr>
        <p:txBody>
          <a:bodyPr/>
          <a:lstStyle/>
          <a:p>
            <a:pPr eaLnBrk="1" hangingPunct="1"/>
            <a:r>
              <a:rPr lang="en-US" altLang="es-AR"/>
              <a:t>Bombardeo con neutrones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a:extLst>
              <a:ext uri="{FF2B5EF4-FFF2-40B4-BE49-F238E27FC236}">
                <a16:creationId xmlns="" xmlns:a16="http://schemas.microsoft.com/office/drawing/2014/main" id="{4D9D5BC9-AAE7-4276-9B40-89C2E218F9BF}"/>
              </a:ext>
            </a:extLst>
          </p:cNvPr>
          <p:cNvSpPr>
            <a:spLocks noGrp="1" noChangeArrowheads="1"/>
          </p:cNvSpPr>
          <p:nvPr>
            <p:ph type="title"/>
          </p:nvPr>
        </p:nvSpPr>
        <p:spPr/>
        <p:txBody>
          <a:bodyPr/>
          <a:lstStyle/>
          <a:p>
            <a:pPr eaLnBrk="1" hangingPunct="1"/>
            <a:r>
              <a:rPr lang="en-US" altLang="es-AR"/>
              <a:t>Bombardeo con neutrones</a:t>
            </a:r>
          </a:p>
        </p:txBody>
      </p:sp>
      <p:sp>
        <p:nvSpPr>
          <p:cNvPr id="91139" name="Rectangle 5">
            <a:extLst>
              <a:ext uri="{FF2B5EF4-FFF2-40B4-BE49-F238E27FC236}">
                <a16:creationId xmlns="" xmlns:a16="http://schemas.microsoft.com/office/drawing/2014/main" id="{2D108B44-E635-4B9B-A536-03A00A5F04DB}"/>
              </a:ext>
            </a:extLst>
          </p:cNvPr>
          <p:cNvSpPr>
            <a:spLocks noChangeArrowheads="1"/>
          </p:cNvSpPr>
          <p:nvPr/>
        </p:nvSpPr>
        <p:spPr bwMode="auto">
          <a:xfrm>
            <a:off x="900113" y="1557338"/>
            <a:ext cx="7272337" cy="501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buFontTx/>
              <a:buChar char="•"/>
            </a:pPr>
            <a:r>
              <a:rPr lang="en-US" altLang="es-AR" sz="3200" dirty="0"/>
              <a:t>Enrico Fermi </a:t>
            </a:r>
            <a:r>
              <a:rPr lang="en-US" altLang="es-AR" sz="3200" dirty="0" err="1"/>
              <a:t>bombardeo</a:t>
            </a:r>
            <a:r>
              <a:rPr lang="en-US" altLang="es-AR" sz="3200" dirty="0"/>
              <a:t> U con </a:t>
            </a:r>
            <a:r>
              <a:rPr lang="en-US" altLang="es-AR" sz="3200" dirty="0" err="1"/>
              <a:t>neutrones</a:t>
            </a:r>
            <a:r>
              <a:rPr lang="en-US" altLang="es-AR" sz="3200" dirty="0"/>
              <a:t> LENTOS </a:t>
            </a:r>
            <a:r>
              <a:rPr lang="en-US" altLang="es-AR" sz="3200" dirty="0" err="1" smtClean="0"/>
              <a:t>esperaba</a:t>
            </a:r>
            <a:r>
              <a:rPr lang="en-US" altLang="es-AR" sz="3200" dirty="0" smtClean="0"/>
              <a:t> </a:t>
            </a:r>
            <a:r>
              <a:rPr lang="en-US" altLang="es-AR" sz="3200" dirty="0" err="1"/>
              <a:t>formar</a:t>
            </a:r>
            <a:r>
              <a:rPr lang="en-US" altLang="es-AR" sz="3200" dirty="0"/>
              <a:t> un </a:t>
            </a:r>
            <a:r>
              <a:rPr lang="en-US" altLang="es-AR" sz="3200" dirty="0" err="1"/>
              <a:t>nuevo</a:t>
            </a:r>
            <a:r>
              <a:rPr lang="en-US" altLang="es-AR" sz="3200" dirty="0"/>
              <a:t> </a:t>
            </a:r>
            <a:r>
              <a:rPr lang="en-US" altLang="es-AR" sz="3200" dirty="0" err="1"/>
              <a:t>elemento</a:t>
            </a:r>
            <a:r>
              <a:rPr lang="en-US" altLang="es-AR" sz="3200" dirty="0"/>
              <a:t>: 238-U +10n </a:t>
            </a:r>
            <a:r>
              <a:rPr lang="en-US" altLang="es-AR" sz="3200" dirty="0">
                <a:sym typeface="Symbol" panose="05050102010706020507" pitchFamily="18" charset="2"/>
              </a:rPr>
              <a:t></a:t>
            </a:r>
            <a:r>
              <a:rPr lang="en-US" altLang="es-AR" sz="3200" dirty="0"/>
              <a:t> 239-Np + e</a:t>
            </a:r>
          </a:p>
          <a:p>
            <a:pPr algn="just" eaLnBrk="1" hangingPunct="1">
              <a:buFontTx/>
              <a:buChar char="•"/>
            </a:pPr>
            <a:endParaRPr lang="en-US" altLang="es-AR" sz="3200" dirty="0"/>
          </a:p>
          <a:p>
            <a:pPr algn="just" eaLnBrk="1" hangingPunct="1">
              <a:buFontTx/>
              <a:buChar char="•"/>
            </a:pPr>
            <a:r>
              <a:rPr lang="en-US" altLang="es-AR" sz="3200" dirty="0" err="1"/>
              <a:t>Pero</a:t>
            </a:r>
            <a:r>
              <a:rPr lang="en-US" altLang="es-AR" sz="3200" dirty="0"/>
              <a:t> el  239-Np no se </a:t>
            </a:r>
            <a:r>
              <a:rPr lang="en-US" altLang="es-AR" sz="3200" dirty="0" err="1"/>
              <a:t>formó</a:t>
            </a:r>
            <a:r>
              <a:rPr lang="en-US" altLang="es-AR" sz="3200" dirty="0"/>
              <a:t> !  </a:t>
            </a:r>
          </a:p>
          <a:p>
            <a:pPr algn="just" eaLnBrk="1" hangingPunct="1">
              <a:buFontTx/>
              <a:buChar char="•"/>
            </a:pPr>
            <a:endParaRPr lang="en-US" altLang="es-AR" sz="3200" dirty="0"/>
          </a:p>
          <a:p>
            <a:pPr algn="just" eaLnBrk="1" hangingPunct="1">
              <a:buFontTx/>
              <a:buChar char="•"/>
            </a:pPr>
            <a:r>
              <a:rPr lang="en-US" altLang="es-AR" sz="3200" dirty="0"/>
              <a:t>El </a:t>
            </a:r>
            <a:r>
              <a:rPr lang="en-US" altLang="es-AR" sz="3200" dirty="0" err="1"/>
              <a:t>análisis</a:t>
            </a:r>
            <a:r>
              <a:rPr lang="en-US" altLang="es-AR" sz="3200" dirty="0"/>
              <a:t> del U </a:t>
            </a:r>
            <a:r>
              <a:rPr lang="en-US" altLang="es-AR" sz="3200" dirty="0" err="1"/>
              <a:t>después</a:t>
            </a:r>
            <a:r>
              <a:rPr lang="en-US" altLang="es-AR" sz="3200" dirty="0"/>
              <a:t> del  </a:t>
            </a:r>
            <a:r>
              <a:rPr lang="en-US" altLang="es-AR" sz="3200" dirty="0" err="1"/>
              <a:t>bombardeo</a:t>
            </a:r>
            <a:r>
              <a:rPr lang="en-US" altLang="es-AR" sz="3200" dirty="0"/>
              <a:t> </a:t>
            </a:r>
            <a:r>
              <a:rPr lang="en-US" altLang="es-AR" sz="3200" dirty="0" err="1"/>
              <a:t>reveló</a:t>
            </a:r>
            <a:r>
              <a:rPr lang="en-US" altLang="es-AR" sz="3200" dirty="0"/>
              <a:t> la </a:t>
            </a:r>
            <a:r>
              <a:rPr lang="en-US" altLang="es-AR" sz="3200" dirty="0" err="1"/>
              <a:t>presencia</a:t>
            </a:r>
            <a:r>
              <a:rPr lang="en-US" altLang="es-AR" sz="3200" dirty="0"/>
              <a:t> de </a:t>
            </a:r>
            <a:r>
              <a:rPr lang="en-US" altLang="es-AR" sz="3200" dirty="0" err="1"/>
              <a:t>pequeñas</a:t>
            </a:r>
            <a:r>
              <a:rPr lang="en-US" altLang="es-AR" sz="3200" dirty="0"/>
              <a:t> </a:t>
            </a:r>
            <a:r>
              <a:rPr lang="en-US" altLang="es-AR" sz="3200" dirty="0" err="1"/>
              <a:t>cantidades</a:t>
            </a:r>
            <a:r>
              <a:rPr lang="en-US" altLang="es-AR" sz="3200" dirty="0"/>
              <a:t> de los </a:t>
            </a:r>
            <a:r>
              <a:rPr lang="en-US" altLang="es-AR" sz="3200" dirty="0" err="1"/>
              <a:t>isótopos</a:t>
            </a:r>
            <a:r>
              <a:rPr lang="en-US" altLang="es-AR" sz="3200" dirty="0"/>
              <a:t> 92-Kr y 141-Ba. ¿</a:t>
            </a:r>
            <a:r>
              <a:rPr lang="en-US" altLang="es-AR" sz="3200" dirty="0" err="1"/>
              <a:t>Qué</a:t>
            </a:r>
            <a:r>
              <a:rPr lang="en-US" altLang="es-AR" sz="3200" dirty="0"/>
              <a:t> </a:t>
            </a:r>
            <a:r>
              <a:rPr lang="en-US" altLang="es-AR" sz="3200" dirty="0" err="1"/>
              <a:t>había</a:t>
            </a:r>
            <a:r>
              <a:rPr lang="en-US" altLang="es-AR" sz="3200" dirty="0"/>
              <a:t> </a:t>
            </a:r>
            <a:r>
              <a:rPr lang="en-US" altLang="es-AR" sz="3200" dirty="0" err="1"/>
              <a:t>pasado</a:t>
            </a:r>
            <a:r>
              <a:rPr lang="en-US" altLang="es-AR" sz="3200" dirty="0"/>
              <a: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 xmlns:a16="http://schemas.microsoft.com/office/drawing/2014/main" id="{C2BBB156-7A64-4C31-93FF-A915F473C3D2}"/>
              </a:ext>
            </a:extLst>
          </p:cNvPr>
          <p:cNvSpPr>
            <a:spLocks noChangeArrowheads="1"/>
          </p:cNvSpPr>
          <p:nvPr/>
        </p:nvSpPr>
        <p:spPr bwMode="auto">
          <a:xfrm>
            <a:off x="279973" y="108635"/>
            <a:ext cx="4805803" cy="646331"/>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lang="es-ES" altLang="es-AR" sz="3600" dirty="0"/>
              <a:t>Energía de unión nuclear</a:t>
            </a:r>
          </a:p>
        </p:txBody>
      </p:sp>
      <p:sp>
        <p:nvSpPr>
          <p:cNvPr id="3" name="Text Box 22">
            <a:extLst>
              <a:ext uri="{FF2B5EF4-FFF2-40B4-BE49-F238E27FC236}">
                <a16:creationId xmlns="" xmlns:a16="http://schemas.microsoft.com/office/drawing/2014/main" id="{DE5B69BB-B220-4F1C-8140-9C0631533BFA}"/>
              </a:ext>
            </a:extLst>
          </p:cNvPr>
          <p:cNvSpPr txBox="1">
            <a:spLocks noChangeArrowheads="1"/>
          </p:cNvSpPr>
          <p:nvPr/>
        </p:nvSpPr>
        <p:spPr bwMode="auto">
          <a:xfrm>
            <a:off x="3132138" y="2784475"/>
            <a:ext cx="1655763" cy="646331"/>
          </a:xfrm>
          <a:prstGeom prst="rect">
            <a:avLst/>
          </a:prstGeom>
          <a:noFill/>
          <a:ln w="38100" cmpd="dbl">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AR" sz="3600" dirty="0"/>
              <a:t>E= mc</a:t>
            </a:r>
            <a:r>
              <a:rPr lang="es-ES" altLang="es-AR" sz="3600" baseline="30000" dirty="0"/>
              <a:t>2</a:t>
            </a:r>
          </a:p>
        </p:txBody>
      </p:sp>
      <p:sp>
        <p:nvSpPr>
          <p:cNvPr id="4" name="Text Box 23">
            <a:extLst>
              <a:ext uri="{FF2B5EF4-FFF2-40B4-BE49-F238E27FC236}">
                <a16:creationId xmlns="" xmlns:a16="http://schemas.microsoft.com/office/drawing/2014/main" id="{EDF6E57A-76E2-496A-A3A2-693FE03B1477}"/>
              </a:ext>
            </a:extLst>
          </p:cNvPr>
          <p:cNvSpPr txBox="1">
            <a:spLocks noChangeArrowheads="1"/>
          </p:cNvSpPr>
          <p:nvPr/>
        </p:nvSpPr>
        <p:spPr bwMode="auto">
          <a:xfrm>
            <a:off x="454343" y="2289175"/>
            <a:ext cx="19446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 altLang="es-AR" sz="1800" dirty="0"/>
              <a:t>Energía en julios (kg m</a:t>
            </a:r>
            <a:r>
              <a:rPr lang="es-ES" altLang="es-AR" sz="1800" baseline="30000" dirty="0"/>
              <a:t>2</a:t>
            </a:r>
            <a:r>
              <a:rPr lang="es-ES" altLang="es-AR" sz="1800" dirty="0"/>
              <a:t> sg</a:t>
            </a:r>
            <a:r>
              <a:rPr lang="es-ES" altLang="es-AR" sz="1800" baseline="30000" dirty="0"/>
              <a:t>-2</a:t>
            </a:r>
            <a:r>
              <a:rPr lang="es-ES" altLang="es-AR" sz="1800" dirty="0"/>
              <a:t>)</a:t>
            </a:r>
            <a:endParaRPr lang="es-ES" altLang="es-AR" sz="1800" baseline="30000" dirty="0"/>
          </a:p>
        </p:txBody>
      </p:sp>
      <p:sp>
        <p:nvSpPr>
          <p:cNvPr id="5" name="Text Box 24">
            <a:extLst>
              <a:ext uri="{FF2B5EF4-FFF2-40B4-BE49-F238E27FC236}">
                <a16:creationId xmlns="" xmlns:a16="http://schemas.microsoft.com/office/drawing/2014/main" id="{166690FA-810C-48B4-B489-30D3944A0249}"/>
              </a:ext>
            </a:extLst>
          </p:cNvPr>
          <p:cNvSpPr txBox="1">
            <a:spLocks noChangeArrowheads="1"/>
          </p:cNvSpPr>
          <p:nvPr/>
        </p:nvSpPr>
        <p:spPr bwMode="auto">
          <a:xfrm>
            <a:off x="3820835" y="2038192"/>
            <a:ext cx="13684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AR" sz="1800" dirty="0"/>
              <a:t>Masa en kg</a:t>
            </a:r>
          </a:p>
        </p:txBody>
      </p:sp>
      <p:sp>
        <p:nvSpPr>
          <p:cNvPr id="6" name="Text Box 25">
            <a:extLst>
              <a:ext uri="{FF2B5EF4-FFF2-40B4-BE49-F238E27FC236}">
                <a16:creationId xmlns="" xmlns:a16="http://schemas.microsoft.com/office/drawing/2014/main" id="{DC19202D-35DC-43F2-880F-DBDC089027AF}"/>
              </a:ext>
            </a:extLst>
          </p:cNvPr>
          <p:cNvSpPr txBox="1">
            <a:spLocks noChangeArrowheads="1"/>
          </p:cNvSpPr>
          <p:nvPr/>
        </p:nvSpPr>
        <p:spPr bwMode="auto">
          <a:xfrm>
            <a:off x="5221288" y="3567113"/>
            <a:ext cx="1727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AR" sz="1800" dirty="0"/>
              <a:t>Velocidad de la luz en m/</a:t>
            </a:r>
            <a:r>
              <a:rPr lang="es-ES" altLang="es-AR" sz="1800" dirty="0" err="1"/>
              <a:t>sg</a:t>
            </a:r>
            <a:endParaRPr lang="es-ES" altLang="es-AR" sz="1800" dirty="0"/>
          </a:p>
        </p:txBody>
      </p:sp>
      <p:sp>
        <p:nvSpPr>
          <p:cNvPr id="7" name="Text Box 30">
            <a:extLst>
              <a:ext uri="{FF2B5EF4-FFF2-40B4-BE49-F238E27FC236}">
                <a16:creationId xmlns="" xmlns:a16="http://schemas.microsoft.com/office/drawing/2014/main" id="{C5988655-6D60-4367-9767-B22E2BC89BF6}"/>
              </a:ext>
            </a:extLst>
          </p:cNvPr>
          <p:cNvSpPr txBox="1">
            <a:spLocks noChangeArrowheads="1"/>
          </p:cNvSpPr>
          <p:nvPr/>
        </p:nvSpPr>
        <p:spPr bwMode="auto">
          <a:xfrm>
            <a:off x="279972" y="846044"/>
            <a:ext cx="8540499" cy="977900"/>
          </a:xfrm>
          <a:prstGeom prst="rect">
            <a:avLst/>
          </a:prstGeom>
          <a:noFill/>
          <a:ln w="9525">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120000"/>
              </a:lnSpc>
            </a:pPr>
            <a:r>
              <a:rPr lang="es-ES" altLang="es-AR" dirty="0">
                <a:cs typeface="Times New Roman" panose="02020603050405020304" pitchFamily="18" charset="0"/>
              </a:rPr>
              <a:t>La equivalencia entre la masa y la energía fue formulada por Albert Einstein en la célebre ecuación</a:t>
            </a:r>
            <a:endParaRPr lang="es-ES" altLang="es-AR" sz="1800" dirty="0">
              <a:solidFill>
                <a:schemeClr val="tx1"/>
              </a:solidFill>
              <a:latin typeface="Arial" panose="020B0604020202020204" pitchFamily="34" charset="0"/>
            </a:endParaRPr>
          </a:p>
        </p:txBody>
      </p:sp>
      <p:sp>
        <p:nvSpPr>
          <p:cNvPr id="8" name="Line 31">
            <a:extLst>
              <a:ext uri="{FF2B5EF4-FFF2-40B4-BE49-F238E27FC236}">
                <a16:creationId xmlns="" xmlns:a16="http://schemas.microsoft.com/office/drawing/2014/main" id="{766E8F69-CFCE-4A9B-AF55-74798C7BB0EA}"/>
              </a:ext>
            </a:extLst>
          </p:cNvPr>
          <p:cNvSpPr>
            <a:spLocks noChangeShapeType="1"/>
          </p:cNvSpPr>
          <p:nvPr/>
        </p:nvSpPr>
        <p:spPr bwMode="auto">
          <a:xfrm flipH="1">
            <a:off x="3995934" y="2404904"/>
            <a:ext cx="504057" cy="525621"/>
          </a:xfrm>
          <a:prstGeom prst="line">
            <a:avLst/>
          </a:prstGeom>
          <a:noFill/>
          <a:ln w="952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9" name="Line 32">
            <a:extLst>
              <a:ext uri="{FF2B5EF4-FFF2-40B4-BE49-F238E27FC236}">
                <a16:creationId xmlns="" xmlns:a16="http://schemas.microsoft.com/office/drawing/2014/main" id="{F4D294FA-FC45-4D9B-ABB3-866EF421B861}"/>
              </a:ext>
            </a:extLst>
          </p:cNvPr>
          <p:cNvSpPr>
            <a:spLocks noChangeShapeType="1"/>
          </p:cNvSpPr>
          <p:nvPr/>
        </p:nvSpPr>
        <p:spPr bwMode="auto">
          <a:xfrm flipH="1" flipV="1">
            <a:off x="4357688" y="3324225"/>
            <a:ext cx="863600" cy="504825"/>
          </a:xfrm>
          <a:prstGeom prst="line">
            <a:avLst/>
          </a:prstGeom>
          <a:noFill/>
          <a:ln w="952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10" name="Line 33">
            <a:extLst>
              <a:ext uri="{FF2B5EF4-FFF2-40B4-BE49-F238E27FC236}">
                <a16:creationId xmlns="" xmlns:a16="http://schemas.microsoft.com/office/drawing/2014/main" id="{A9B3CB63-71CA-4BD2-BE5D-B3D50CC20DF3}"/>
              </a:ext>
            </a:extLst>
          </p:cNvPr>
          <p:cNvSpPr>
            <a:spLocks noChangeShapeType="1"/>
          </p:cNvSpPr>
          <p:nvPr/>
        </p:nvSpPr>
        <p:spPr bwMode="auto">
          <a:xfrm>
            <a:off x="1935639" y="2609850"/>
            <a:ext cx="1225550" cy="320675"/>
          </a:xfrm>
          <a:prstGeom prst="line">
            <a:avLst/>
          </a:prstGeom>
          <a:noFill/>
          <a:ln w="952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11" name="Rectangle 26">
            <a:extLst>
              <a:ext uri="{FF2B5EF4-FFF2-40B4-BE49-F238E27FC236}">
                <a16:creationId xmlns="" xmlns:a16="http://schemas.microsoft.com/office/drawing/2014/main" id="{296678EF-78C8-4461-8172-789F4EEDBD97}"/>
              </a:ext>
            </a:extLst>
          </p:cNvPr>
          <p:cNvSpPr>
            <a:spLocks noChangeArrowheads="1"/>
          </p:cNvSpPr>
          <p:nvPr/>
        </p:nvSpPr>
        <p:spPr bwMode="auto">
          <a:xfrm>
            <a:off x="239236" y="4404290"/>
            <a:ext cx="4319588" cy="1927225"/>
          </a:xfrm>
          <a:prstGeom prst="rect">
            <a:avLst/>
          </a:prstGeom>
          <a:noFill/>
          <a:ln w="9525">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s-ES" altLang="es-AR" dirty="0"/>
              <a:t>Al tratar con las fuerzas nucleares y partículas subatómicas es cuando tenemos que considerar más seriamente esta relación </a:t>
            </a:r>
          </a:p>
        </p:txBody>
      </p:sp>
      <p:sp>
        <p:nvSpPr>
          <p:cNvPr id="12" name="Rectangle 27">
            <a:extLst>
              <a:ext uri="{FF2B5EF4-FFF2-40B4-BE49-F238E27FC236}">
                <a16:creationId xmlns="" xmlns:a16="http://schemas.microsoft.com/office/drawing/2014/main" id="{D9DF921D-8D8B-4A91-A172-9277AD333AD7}"/>
              </a:ext>
            </a:extLst>
          </p:cNvPr>
          <p:cNvSpPr>
            <a:spLocks noChangeArrowheads="1"/>
          </p:cNvSpPr>
          <p:nvPr/>
        </p:nvSpPr>
        <p:spPr bwMode="auto">
          <a:xfrm>
            <a:off x="4776311" y="4378890"/>
            <a:ext cx="4225925" cy="1927225"/>
          </a:xfrm>
          <a:prstGeom prst="rect">
            <a:avLst/>
          </a:prstGeom>
          <a:noFill/>
          <a:ln w="9525">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s-ES" altLang="es-AR" dirty="0"/>
              <a:t>En la mayor parte de las reacciones químicas el cambio de masa es demasiado pequeño para ser considerado </a:t>
            </a:r>
          </a:p>
        </p:txBody>
      </p:sp>
    </p:spTree>
    <p:extLst>
      <p:ext uri="{BB962C8B-B14F-4D97-AF65-F5344CB8AC3E}">
        <p14:creationId xmlns:p14="http://schemas.microsoft.com/office/powerpoint/2010/main" val="325793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7"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ppt_x</p:attrName>
                                        </p:attrNameLst>
                                      </p:cBhvr>
                                      <p:tavLst>
                                        <p:tav tm="0">
                                          <p:val>
                                            <p:strVal val="#ppt_x-#ppt_w/2"/>
                                          </p:val>
                                        </p:tav>
                                        <p:tav tm="100000">
                                          <p:val>
                                            <p:strVal val="#ppt_x"/>
                                          </p:val>
                                        </p:tav>
                                      </p:tavLst>
                                    </p:anim>
                                    <p:anim calcmode="lin" valueType="num">
                                      <p:cBhvr>
                                        <p:cTn id="17" dur="500" fill="hold"/>
                                        <p:tgtEl>
                                          <p:spTgt spid="4"/>
                                        </p:tgtEl>
                                        <p:attrNameLst>
                                          <p:attrName>ppt_y</p:attrName>
                                        </p:attrNameLst>
                                      </p:cBhvr>
                                      <p:tavLst>
                                        <p:tav tm="0">
                                          <p:val>
                                            <p:strVal val="#ppt_y"/>
                                          </p:val>
                                        </p:tav>
                                        <p:tav tm="100000">
                                          <p:val>
                                            <p:strVal val="#ppt_y"/>
                                          </p:val>
                                        </p:tav>
                                      </p:tavLst>
                                    </p:anim>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strVal val="#ppt_h"/>
                                          </p:val>
                                        </p:tav>
                                        <p:tav tm="100000">
                                          <p:val>
                                            <p:strVal val="#ppt_h"/>
                                          </p:val>
                                        </p:tav>
                                      </p:tavLst>
                                    </p:anim>
                                  </p:childTnLst>
                                </p:cTn>
                              </p:par>
                              <p:par>
                                <p:cTn id="20" presetID="17" presetClass="entr" presetSubtype="8"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ppt_x</p:attrName>
                                        </p:attrNameLst>
                                      </p:cBhvr>
                                      <p:tavLst>
                                        <p:tav tm="0">
                                          <p:val>
                                            <p:strVal val="#ppt_x-#ppt_w/2"/>
                                          </p:val>
                                        </p:tav>
                                        <p:tav tm="100000">
                                          <p:val>
                                            <p:strVal val="#ppt_x"/>
                                          </p:val>
                                        </p:tav>
                                      </p:tavLst>
                                    </p:anim>
                                    <p:anim calcmode="lin" valueType="num">
                                      <p:cBhvr>
                                        <p:cTn id="23" dur="500" fill="hold"/>
                                        <p:tgtEl>
                                          <p:spTgt spid="10"/>
                                        </p:tgtEl>
                                        <p:attrNameLst>
                                          <p:attrName>ppt_y</p:attrName>
                                        </p:attrNameLst>
                                      </p:cBhvr>
                                      <p:tavLst>
                                        <p:tav tm="0">
                                          <p:val>
                                            <p:strVal val="#ppt_y"/>
                                          </p:val>
                                        </p:tav>
                                        <p:tav tm="100000">
                                          <p:val>
                                            <p:strVal val="#ppt_y"/>
                                          </p:val>
                                        </p:tav>
                                      </p:tavLst>
                                    </p:anim>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2"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ppt_x</p:attrName>
                                        </p:attrNameLst>
                                      </p:cBhvr>
                                      <p:tavLst>
                                        <p:tav tm="0">
                                          <p:val>
                                            <p:strVal val="#ppt_x+#ppt_w/2"/>
                                          </p:val>
                                        </p:tav>
                                        <p:tav tm="100000">
                                          <p:val>
                                            <p:strVal val="#ppt_x"/>
                                          </p:val>
                                        </p:tav>
                                      </p:tavLst>
                                    </p:anim>
                                    <p:anim calcmode="lin" valueType="num">
                                      <p:cBhvr>
                                        <p:cTn id="31" dur="500" fill="hold"/>
                                        <p:tgtEl>
                                          <p:spTgt spid="5"/>
                                        </p:tgtEl>
                                        <p:attrNameLst>
                                          <p:attrName>ppt_y</p:attrName>
                                        </p:attrNameLst>
                                      </p:cBhvr>
                                      <p:tavLst>
                                        <p:tav tm="0">
                                          <p:val>
                                            <p:strVal val="#ppt_y"/>
                                          </p:val>
                                        </p:tav>
                                        <p:tav tm="100000">
                                          <p:val>
                                            <p:strVal val="#ppt_y"/>
                                          </p:val>
                                        </p:tav>
                                      </p:tavLst>
                                    </p:anim>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strVal val="#ppt_h"/>
                                          </p:val>
                                        </p:tav>
                                        <p:tav tm="100000">
                                          <p:val>
                                            <p:strVal val="#ppt_h"/>
                                          </p:val>
                                        </p:tav>
                                      </p:tavLst>
                                    </p:anim>
                                  </p:childTnLst>
                                </p:cTn>
                              </p:par>
                              <p:par>
                                <p:cTn id="34" presetID="18" presetClass="entr" presetSubtype="12"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strips(downLeft)">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7" presetClass="entr" presetSubtype="1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strVal val="#ppt_h"/>
                                          </p:val>
                                        </p:tav>
                                        <p:tav tm="100000">
                                          <p:val>
                                            <p:strVal val="#ppt_h"/>
                                          </p:val>
                                        </p:tav>
                                      </p:tavLst>
                                    </p:anim>
                                  </p:childTnLst>
                                </p:cTn>
                              </p:par>
                              <p:par>
                                <p:cTn id="43" presetID="18" presetClass="entr" presetSubtype="9"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strips(upLeft)">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7" presetClass="entr" presetSubtype="1"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ppt_x</p:attrName>
                                        </p:attrNameLst>
                                      </p:cBhvr>
                                      <p:tavLst>
                                        <p:tav tm="0">
                                          <p:val>
                                            <p:strVal val="#ppt_x"/>
                                          </p:val>
                                        </p:tav>
                                        <p:tav tm="100000">
                                          <p:val>
                                            <p:strVal val="#ppt_x"/>
                                          </p:val>
                                        </p:tav>
                                      </p:tavLst>
                                    </p:anim>
                                    <p:anim calcmode="lin" valueType="num">
                                      <p:cBhvr>
                                        <p:cTn id="51" dur="500" fill="hold"/>
                                        <p:tgtEl>
                                          <p:spTgt spid="11"/>
                                        </p:tgtEl>
                                        <p:attrNameLst>
                                          <p:attrName>ppt_y</p:attrName>
                                        </p:attrNameLst>
                                      </p:cBhvr>
                                      <p:tavLst>
                                        <p:tav tm="0">
                                          <p:val>
                                            <p:strVal val="#ppt_y-#ppt_h/2"/>
                                          </p:val>
                                        </p:tav>
                                        <p:tav tm="100000">
                                          <p:val>
                                            <p:strVal val="#ppt_y"/>
                                          </p:val>
                                        </p:tav>
                                      </p:tavLst>
                                    </p:anim>
                                    <p:anim calcmode="lin" valueType="num">
                                      <p:cBhvr>
                                        <p:cTn id="52" dur="500" fill="hold"/>
                                        <p:tgtEl>
                                          <p:spTgt spid="11"/>
                                        </p:tgtEl>
                                        <p:attrNameLst>
                                          <p:attrName>ppt_w</p:attrName>
                                        </p:attrNameLst>
                                      </p:cBhvr>
                                      <p:tavLst>
                                        <p:tav tm="0">
                                          <p:val>
                                            <p:strVal val="#ppt_w"/>
                                          </p:val>
                                        </p:tav>
                                        <p:tav tm="100000">
                                          <p:val>
                                            <p:strVal val="#ppt_w"/>
                                          </p:val>
                                        </p:tav>
                                      </p:tavLst>
                                    </p:anim>
                                    <p:anim calcmode="lin" valueType="num">
                                      <p:cBhvr>
                                        <p:cTn id="53"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17" presetClass="entr" presetSubtype="1"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500" fill="hold"/>
                                        <p:tgtEl>
                                          <p:spTgt spid="12"/>
                                        </p:tgtEl>
                                        <p:attrNameLst>
                                          <p:attrName>ppt_x</p:attrName>
                                        </p:attrNameLst>
                                      </p:cBhvr>
                                      <p:tavLst>
                                        <p:tav tm="0">
                                          <p:val>
                                            <p:strVal val="#ppt_x"/>
                                          </p:val>
                                        </p:tav>
                                        <p:tav tm="100000">
                                          <p:val>
                                            <p:strVal val="#ppt_x"/>
                                          </p:val>
                                        </p:tav>
                                      </p:tavLst>
                                    </p:anim>
                                    <p:anim calcmode="lin" valueType="num">
                                      <p:cBhvr>
                                        <p:cTn id="59" dur="500" fill="hold"/>
                                        <p:tgtEl>
                                          <p:spTgt spid="12"/>
                                        </p:tgtEl>
                                        <p:attrNameLst>
                                          <p:attrName>ppt_y</p:attrName>
                                        </p:attrNameLst>
                                      </p:cBhvr>
                                      <p:tavLst>
                                        <p:tav tm="0">
                                          <p:val>
                                            <p:strVal val="#ppt_y-#ppt_h/2"/>
                                          </p:val>
                                        </p:tav>
                                        <p:tav tm="100000">
                                          <p:val>
                                            <p:strVal val="#ppt_y"/>
                                          </p:val>
                                        </p:tav>
                                      </p:tavLst>
                                    </p:anim>
                                    <p:anim calcmode="lin" valueType="num">
                                      <p:cBhvr>
                                        <p:cTn id="60" dur="500" fill="hold"/>
                                        <p:tgtEl>
                                          <p:spTgt spid="12"/>
                                        </p:tgtEl>
                                        <p:attrNameLst>
                                          <p:attrName>ppt_w</p:attrName>
                                        </p:attrNameLst>
                                      </p:cBhvr>
                                      <p:tavLst>
                                        <p:tav tm="0">
                                          <p:val>
                                            <p:strVal val="#ppt_w"/>
                                          </p:val>
                                        </p:tav>
                                        <p:tav tm="100000">
                                          <p:val>
                                            <p:strVal val="#ppt_w"/>
                                          </p:val>
                                        </p:tav>
                                      </p:tavLst>
                                    </p:anim>
                                    <p:anim calcmode="lin" valueType="num">
                                      <p:cBhvr>
                                        <p:cTn id="61"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animBg="1"/>
      <p:bldP spid="11" grpId="0" animBg="1"/>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4">
            <a:extLst>
              <a:ext uri="{FF2B5EF4-FFF2-40B4-BE49-F238E27FC236}">
                <a16:creationId xmlns="" xmlns:a16="http://schemas.microsoft.com/office/drawing/2014/main" id="{9D92BD99-44F7-4A29-AF17-B9FF299559D1}"/>
              </a:ext>
            </a:extLst>
          </p:cNvPr>
          <p:cNvSpPr>
            <a:spLocks noChangeArrowheads="1"/>
          </p:cNvSpPr>
          <p:nvPr/>
        </p:nvSpPr>
        <p:spPr bwMode="auto">
          <a:xfrm>
            <a:off x="533400" y="0"/>
            <a:ext cx="58293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s-AR" sz="4400">
                <a:solidFill>
                  <a:schemeClr val="tx2"/>
                </a:solidFill>
              </a:rPr>
              <a:t>Lise Meitner</a:t>
            </a:r>
          </a:p>
        </p:txBody>
      </p:sp>
      <p:pic>
        <p:nvPicPr>
          <p:cNvPr id="93187" name="Picture 5" descr="meitner">
            <a:extLst>
              <a:ext uri="{FF2B5EF4-FFF2-40B4-BE49-F238E27FC236}">
                <a16:creationId xmlns="" xmlns:a16="http://schemas.microsoft.com/office/drawing/2014/main" id="{45F81540-1199-4795-ACFE-37D00C362B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295400"/>
            <a:ext cx="35464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Text Box 6">
            <a:extLst>
              <a:ext uri="{FF2B5EF4-FFF2-40B4-BE49-F238E27FC236}">
                <a16:creationId xmlns="" xmlns:a16="http://schemas.microsoft.com/office/drawing/2014/main" id="{52445E8A-03B0-4F08-8439-5F14630136FC}"/>
              </a:ext>
            </a:extLst>
          </p:cNvPr>
          <p:cNvSpPr txBox="1">
            <a:spLocks noChangeArrowheads="1"/>
          </p:cNvSpPr>
          <p:nvPr/>
        </p:nvSpPr>
        <p:spPr bwMode="auto">
          <a:xfrm>
            <a:off x="3124200" y="6019800"/>
            <a:ext cx="54467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s-AR" sz="3200"/>
              <a:t>Element 109 (Mt) = Meitnerium</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4">
            <a:extLst>
              <a:ext uri="{FF2B5EF4-FFF2-40B4-BE49-F238E27FC236}">
                <a16:creationId xmlns="" xmlns:a16="http://schemas.microsoft.com/office/drawing/2014/main" id="{ED757183-0821-44CB-8496-4CEDBCEDFAC7}"/>
              </a:ext>
            </a:extLst>
          </p:cNvPr>
          <p:cNvSpPr>
            <a:spLocks noGrp="1" noChangeArrowheads="1"/>
          </p:cNvSpPr>
          <p:nvPr>
            <p:ph type="title"/>
          </p:nvPr>
        </p:nvSpPr>
        <p:spPr>
          <a:xfrm>
            <a:off x="684213" y="333375"/>
            <a:ext cx="7772400" cy="1143000"/>
          </a:xfrm>
        </p:spPr>
        <p:txBody>
          <a:bodyPr/>
          <a:lstStyle/>
          <a:p>
            <a:pPr eaLnBrk="1" hangingPunct="1"/>
            <a:r>
              <a:rPr lang="en-US" altLang="es-AR"/>
              <a:t>Fisión</a:t>
            </a:r>
          </a:p>
        </p:txBody>
      </p:sp>
      <p:sp>
        <p:nvSpPr>
          <p:cNvPr id="95235" name="Rectangle 5">
            <a:extLst>
              <a:ext uri="{FF2B5EF4-FFF2-40B4-BE49-F238E27FC236}">
                <a16:creationId xmlns="" xmlns:a16="http://schemas.microsoft.com/office/drawing/2014/main" id="{6091EFC1-E4E2-4D70-B485-6CA226D0FFCC}"/>
              </a:ext>
            </a:extLst>
          </p:cNvPr>
          <p:cNvSpPr>
            <a:spLocks noChangeArrowheads="1"/>
          </p:cNvSpPr>
          <p:nvPr/>
        </p:nvSpPr>
        <p:spPr bwMode="auto">
          <a:xfrm>
            <a:off x="703263" y="1495425"/>
            <a:ext cx="7775575"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r>
              <a:rPr lang="en-US" altLang="es-AR" sz="2800"/>
              <a:t>En 1939 Lise Meitner una química Austríaca, judía y exiliada en Suecia interpretó fisicamente el bombardeo de n. </a:t>
            </a:r>
          </a:p>
          <a:p>
            <a:pPr algn="just" eaLnBrk="1" hangingPunct="1"/>
            <a:endParaRPr lang="en-US" altLang="es-AR" sz="2800"/>
          </a:p>
          <a:p>
            <a:pPr algn="just" eaLnBrk="1" hangingPunct="1"/>
            <a:r>
              <a:rPr lang="en-US" altLang="es-AR" sz="2800"/>
              <a:t>Propuso que el Ba formado era el resultado  de que los neutrones partían el U en dos fragmentos.</a:t>
            </a:r>
          </a:p>
          <a:p>
            <a:pPr algn="just" eaLnBrk="1" hangingPunct="1"/>
            <a:endParaRPr lang="en-US" altLang="es-AR" sz="2800"/>
          </a:p>
          <a:p>
            <a:pPr algn="just" eaLnBrk="1" hangingPunct="1"/>
            <a:r>
              <a:rPr lang="en-US" altLang="es-AR" sz="2800"/>
              <a:t>Ella propuso el término “</a:t>
            </a:r>
            <a:r>
              <a:rPr lang="en-US" altLang="es-AR" sz="2800" b="1">
                <a:solidFill>
                  <a:srgbClr val="FF0000"/>
                </a:solidFill>
              </a:rPr>
              <a:t>fisión</a:t>
            </a:r>
            <a:r>
              <a:rPr lang="en-US" altLang="es-AR" sz="2800"/>
              <a:t>” para describir el fenómeno por su similaridad con el proceso de la formación de gotas debido a la tension superficial.</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2">
            <a:extLst>
              <a:ext uri="{FF2B5EF4-FFF2-40B4-BE49-F238E27FC236}">
                <a16:creationId xmlns="" xmlns:a16="http://schemas.microsoft.com/office/drawing/2014/main" id="{27555753-75A5-4219-9A55-5001B9291119}"/>
              </a:ext>
            </a:extLst>
          </p:cNvPr>
          <p:cNvSpPr txBox="1">
            <a:spLocks noChangeArrowheads="1"/>
          </p:cNvSpPr>
          <p:nvPr/>
        </p:nvSpPr>
        <p:spPr bwMode="auto">
          <a:xfrm>
            <a:off x="0" y="8382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s-ES_tradnl" altLang="es-AR" sz="3200">
                <a:latin typeface="Verdana" panose="020B0604030504040204" pitchFamily="34" charset="0"/>
              </a:rPr>
              <a:t>Reacciones nucleares. Fusión y fisión</a:t>
            </a:r>
            <a:endParaRPr lang="es-ES" altLang="es-AR" sz="3200">
              <a:latin typeface="Verdana" panose="020B0604030504040204" pitchFamily="34" charset="0"/>
            </a:endParaRPr>
          </a:p>
        </p:txBody>
      </p:sp>
      <p:sp>
        <p:nvSpPr>
          <p:cNvPr id="97283" name="Text Box 3">
            <a:extLst>
              <a:ext uri="{FF2B5EF4-FFF2-40B4-BE49-F238E27FC236}">
                <a16:creationId xmlns="" xmlns:a16="http://schemas.microsoft.com/office/drawing/2014/main" id="{10453555-0162-48AE-A07A-A1310298C2FF}"/>
              </a:ext>
            </a:extLst>
          </p:cNvPr>
          <p:cNvSpPr txBox="1">
            <a:spLocks noChangeArrowheads="1"/>
          </p:cNvSpPr>
          <p:nvPr/>
        </p:nvSpPr>
        <p:spPr bwMode="auto">
          <a:xfrm>
            <a:off x="990600" y="2438400"/>
            <a:ext cx="693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s-ES_tradnl" altLang="es-AR"/>
              <a:t>  </a:t>
            </a:r>
            <a:endParaRPr lang="es-ES" altLang="es-AR" baseline="30000"/>
          </a:p>
        </p:txBody>
      </p:sp>
      <p:sp>
        <p:nvSpPr>
          <p:cNvPr id="97284" name="Text Box 7">
            <a:extLst>
              <a:ext uri="{FF2B5EF4-FFF2-40B4-BE49-F238E27FC236}">
                <a16:creationId xmlns="" xmlns:a16="http://schemas.microsoft.com/office/drawing/2014/main" id="{4816218B-C507-483A-9A6C-EA2135A534A5}"/>
              </a:ext>
            </a:extLst>
          </p:cNvPr>
          <p:cNvSpPr txBox="1">
            <a:spLocks noChangeArrowheads="1"/>
          </p:cNvSpPr>
          <p:nvPr/>
        </p:nvSpPr>
        <p:spPr bwMode="auto">
          <a:xfrm>
            <a:off x="0" y="411480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s-ES_tradnl" altLang="es-AR" sz="3200">
                <a:latin typeface="Verdana" panose="020B0604030504040204" pitchFamily="34" charset="0"/>
              </a:rPr>
              <a:t>No todos los isótopos son fisibles fácilmente. </a:t>
            </a:r>
            <a:endParaRPr lang="es-ES" altLang="es-AR">
              <a:latin typeface="Verdana" panose="020B0604030504040204" pitchFamily="34" charset="0"/>
            </a:endParaRPr>
          </a:p>
        </p:txBody>
      </p:sp>
      <p:pic>
        <p:nvPicPr>
          <p:cNvPr id="97285" name="Picture 8">
            <a:extLst>
              <a:ext uri="{FF2B5EF4-FFF2-40B4-BE49-F238E27FC236}">
                <a16:creationId xmlns="" xmlns:a16="http://schemas.microsoft.com/office/drawing/2014/main" id="{C62F8274-C0E1-419E-8C1B-981982D27B7A}"/>
              </a:ext>
            </a:extLst>
          </p:cNvPr>
          <p:cNvPicPr>
            <a:picLocks noChangeAspect="1" noChangeArrowheads="1"/>
          </p:cNvPicPr>
          <p:nvPr/>
        </p:nvPicPr>
        <p:blipFill>
          <a:blip r:embed="rId3">
            <a:lum bright="-90000" contrast="96000"/>
            <a:extLst>
              <a:ext uri="{28A0092B-C50C-407E-A947-70E740481C1C}">
                <a14:useLocalDpi xmlns:a14="http://schemas.microsoft.com/office/drawing/2010/main" val="0"/>
              </a:ext>
            </a:extLst>
          </a:blip>
          <a:srcRect/>
          <a:stretch>
            <a:fillRect/>
          </a:stretch>
        </p:blipFill>
        <p:spPr bwMode="auto">
          <a:xfrm>
            <a:off x="609600" y="2362200"/>
            <a:ext cx="8153400"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fissionanim">
            <a:extLst>
              <a:ext uri="{FF2B5EF4-FFF2-40B4-BE49-F238E27FC236}">
                <a16:creationId xmlns="" xmlns:a16="http://schemas.microsoft.com/office/drawing/2014/main" id="{A08F49F4-32A1-4A02-A648-37F915150C7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0"/>
            <a:ext cx="5638800"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fission">
            <a:extLst>
              <a:ext uri="{FF2B5EF4-FFF2-40B4-BE49-F238E27FC236}">
                <a16:creationId xmlns="" xmlns:a16="http://schemas.microsoft.com/office/drawing/2014/main" id="{528D5DD3-3D40-4F8A-8A8C-DB78A41475B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828800"/>
            <a:ext cx="3810000"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1029">
            <a:extLst>
              <a:ext uri="{FF2B5EF4-FFF2-40B4-BE49-F238E27FC236}">
                <a16:creationId xmlns="" xmlns:a16="http://schemas.microsoft.com/office/drawing/2014/main" id="{BBFBD995-0E4B-4F7C-98A7-94F92BBF0196}"/>
              </a:ext>
            </a:extLst>
          </p:cNvPr>
          <p:cNvSpPr txBox="1">
            <a:spLocks noChangeArrowheads="1"/>
          </p:cNvSpPr>
          <p:nvPr/>
        </p:nvSpPr>
        <p:spPr bwMode="auto">
          <a:xfrm>
            <a:off x="2987675" y="476250"/>
            <a:ext cx="33861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s-ES" altLang="es-AR" sz="4000"/>
              <a:t>Reactor nuclear</a:t>
            </a:r>
          </a:p>
        </p:txBody>
      </p:sp>
      <p:pic>
        <p:nvPicPr>
          <p:cNvPr id="2" name="Imagen 1">
            <a:extLst>
              <a:ext uri="{FF2B5EF4-FFF2-40B4-BE49-F238E27FC236}">
                <a16:creationId xmlns="" xmlns:a16="http://schemas.microsoft.com/office/drawing/2014/main" id="{394816CA-82A1-4C6E-8048-715E3C3FE292}"/>
              </a:ext>
            </a:extLst>
          </p:cNvPr>
          <p:cNvPicPr>
            <a:picLocks noChangeAspect="1"/>
          </p:cNvPicPr>
          <p:nvPr/>
        </p:nvPicPr>
        <p:blipFill>
          <a:blip r:embed="rId3"/>
          <a:stretch>
            <a:fillRect/>
          </a:stretch>
        </p:blipFill>
        <p:spPr>
          <a:xfrm>
            <a:off x="851586" y="1556792"/>
            <a:ext cx="7440827" cy="44644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3" descr="fission_supercritical">
            <a:extLst>
              <a:ext uri="{FF2B5EF4-FFF2-40B4-BE49-F238E27FC236}">
                <a16:creationId xmlns="" xmlns:a16="http://schemas.microsoft.com/office/drawing/2014/main" id="{4DC5B435-1352-4A19-93C8-C395BC70D3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503" y="3768243"/>
            <a:ext cx="6019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a:extLst>
              <a:ext uri="{FF2B5EF4-FFF2-40B4-BE49-F238E27FC236}">
                <a16:creationId xmlns="" xmlns:a16="http://schemas.microsoft.com/office/drawing/2014/main" id="{ADA26B6A-A993-40DB-919C-5B8E496823C8}"/>
              </a:ext>
            </a:extLst>
          </p:cNvPr>
          <p:cNvPicPr>
            <a:picLocks noChangeAspect="1"/>
          </p:cNvPicPr>
          <p:nvPr/>
        </p:nvPicPr>
        <p:blipFill>
          <a:blip r:embed="rId4"/>
          <a:stretch>
            <a:fillRect/>
          </a:stretch>
        </p:blipFill>
        <p:spPr>
          <a:xfrm>
            <a:off x="179512" y="117957"/>
            <a:ext cx="3019425" cy="3810000"/>
          </a:xfrm>
          <a:prstGeom prst="rect">
            <a:avLst/>
          </a:prstGeom>
        </p:spPr>
      </p:pic>
      <p:pic>
        <p:nvPicPr>
          <p:cNvPr id="117762" name="Picture 2" descr="Resultado de imagen para bombas de hiroshima y nagasak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1373" y="117957"/>
            <a:ext cx="3302412" cy="35270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a:extLst>
              <a:ext uri="{FF2B5EF4-FFF2-40B4-BE49-F238E27FC236}">
                <a16:creationId xmlns="" xmlns:a16="http://schemas.microsoft.com/office/drawing/2014/main" id="{13A1AC33-405C-4896-B154-6DB32781E3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908050"/>
            <a:ext cx="6477000" cy="506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570" name="Text Box 3">
            <a:extLst>
              <a:ext uri="{FF2B5EF4-FFF2-40B4-BE49-F238E27FC236}">
                <a16:creationId xmlns="" xmlns:a16="http://schemas.microsoft.com/office/drawing/2014/main" id="{DCEA325C-54AB-4A00-AF8C-C54568A0E7ED}"/>
              </a:ext>
            </a:extLst>
          </p:cNvPr>
          <p:cNvSpPr txBox="1">
            <a:spLocks noChangeArrowheads="1"/>
          </p:cNvSpPr>
          <p:nvPr/>
        </p:nvSpPr>
        <p:spPr bwMode="auto">
          <a:xfrm>
            <a:off x="228600" y="685800"/>
            <a:ext cx="8610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s-ES_tradnl" altLang="es-AR" sz="3200">
                <a:latin typeface="Verdana" panose="020B0604030504040204" pitchFamily="34" charset="0"/>
              </a:rPr>
              <a:t>¿Cuánta energía se produce en un proceso de fisión? </a:t>
            </a:r>
            <a:endParaRPr lang="es-ES" altLang="es-AR" sz="3200">
              <a:latin typeface="Verdana" panose="020B0604030504040204" pitchFamily="34" charset="0"/>
            </a:endParaRPr>
          </a:p>
        </p:txBody>
      </p:sp>
      <p:sp>
        <p:nvSpPr>
          <p:cNvPr id="109571" name="Text Box 4">
            <a:extLst>
              <a:ext uri="{FF2B5EF4-FFF2-40B4-BE49-F238E27FC236}">
                <a16:creationId xmlns="" xmlns:a16="http://schemas.microsoft.com/office/drawing/2014/main" id="{614730D4-D9EC-4C89-AF60-57DC55905C60}"/>
              </a:ext>
            </a:extLst>
          </p:cNvPr>
          <p:cNvSpPr txBox="1">
            <a:spLocks noChangeArrowheads="1"/>
          </p:cNvSpPr>
          <p:nvPr/>
        </p:nvSpPr>
        <p:spPr bwMode="auto">
          <a:xfrm>
            <a:off x="1219200" y="2209800"/>
            <a:ext cx="69342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s-ES_tradnl" altLang="es-AR">
                <a:latin typeface="Verdana" panose="020B0604030504040204" pitchFamily="34" charset="0"/>
              </a:rPr>
              <a:t>En la región del Uranio la energía por nucleón es de unos 7.6 MeV, por tanto la energía de ligadura del </a:t>
            </a:r>
            <a:r>
              <a:rPr lang="es-ES_tradnl" altLang="es-AR" baseline="30000">
                <a:latin typeface="Verdana" panose="020B0604030504040204" pitchFamily="34" charset="0"/>
              </a:rPr>
              <a:t>238</a:t>
            </a:r>
            <a:r>
              <a:rPr lang="es-ES_tradnl" altLang="es-AR">
                <a:latin typeface="Verdana" panose="020B0604030504040204" pitchFamily="34" charset="0"/>
              </a:rPr>
              <a:t>U es de 1808 MeV, si partimos el núcleo de uranio por la mitad, estos  núcleos hijo se situarán en la región de 8.5 MeV por nucleón, por tanto la energía de ligadura de los núcleos hijo será de 8.5x119x2=2023 MeV, se libera una energía en el proceso de 215 MeV. ¿esto es mucha energía? </a:t>
            </a:r>
            <a:endParaRPr lang="es-ES" altLang="es-AR">
              <a:latin typeface="Verdana" panose="020B0604030504040204" pitchFamily="34" charset="0"/>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Text Box 2">
            <a:extLst>
              <a:ext uri="{FF2B5EF4-FFF2-40B4-BE49-F238E27FC236}">
                <a16:creationId xmlns="" xmlns:a16="http://schemas.microsoft.com/office/drawing/2014/main" id="{C94D74C8-3380-4876-8C08-DBCED8E6F2AB}"/>
              </a:ext>
            </a:extLst>
          </p:cNvPr>
          <p:cNvSpPr txBox="1">
            <a:spLocks noChangeArrowheads="1"/>
          </p:cNvSpPr>
          <p:nvPr/>
        </p:nvSpPr>
        <p:spPr bwMode="auto">
          <a:xfrm>
            <a:off x="228600" y="525463"/>
            <a:ext cx="8458200" cy="575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s-ES_tradnl" altLang="es-AR">
                <a:latin typeface="Verdana" panose="020B0604030504040204" pitchFamily="34" charset="0"/>
              </a:rPr>
              <a:t>Consideremos que fisionamos por completo 1 gr de </a:t>
            </a:r>
            <a:r>
              <a:rPr lang="es-ES_tradnl" altLang="es-AR" baseline="30000">
                <a:latin typeface="Verdana" panose="020B0604030504040204" pitchFamily="34" charset="0"/>
              </a:rPr>
              <a:t>238</a:t>
            </a:r>
            <a:r>
              <a:rPr lang="es-ES_tradnl" altLang="es-AR">
                <a:latin typeface="Verdana" panose="020B0604030504040204" pitchFamily="34" charset="0"/>
              </a:rPr>
              <a:t>U, la densidad del uranio es de 19.05 gr/cm</a:t>
            </a:r>
            <a:r>
              <a:rPr lang="es-ES_tradnl" altLang="es-AR" baseline="30000">
                <a:latin typeface="Verdana" panose="020B0604030504040204" pitchFamily="34" charset="0"/>
              </a:rPr>
              <a:t>2</a:t>
            </a:r>
            <a:r>
              <a:rPr lang="es-ES_tradnl" altLang="es-AR">
                <a:latin typeface="Verdana" panose="020B0604030504040204" pitchFamily="34" charset="0"/>
              </a:rPr>
              <a:t>, por tanto en un gramo hay 19.06  6.023 10</a:t>
            </a:r>
            <a:r>
              <a:rPr lang="es-ES_tradnl" altLang="es-AR" baseline="30000">
                <a:latin typeface="Verdana" panose="020B0604030504040204" pitchFamily="34" charset="0"/>
              </a:rPr>
              <a:t>23 </a:t>
            </a:r>
            <a:r>
              <a:rPr lang="es-ES_tradnl" altLang="es-AR">
                <a:latin typeface="Verdana" panose="020B0604030504040204" pitchFamily="34" charset="0"/>
              </a:rPr>
              <a:t>/ 238 = 4.8 10</a:t>
            </a:r>
            <a:r>
              <a:rPr lang="es-ES_tradnl" altLang="es-AR" baseline="30000">
                <a:latin typeface="Verdana" panose="020B0604030504040204" pitchFamily="34" charset="0"/>
              </a:rPr>
              <a:t>22 </a:t>
            </a:r>
            <a:r>
              <a:rPr lang="es-ES_tradnl" altLang="es-AR">
                <a:latin typeface="Verdana" panose="020B0604030504040204" pitchFamily="34" charset="0"/>
              </a:rPr>
              <a:t>átomos</a:t>
            </a:r>
          </a:p>
          <a:p>
            <a:pPr algn="just" eaLnBrk="1" hangingPunct="1">
              <a:spcBef>
                <a:spcPct val="50000"/>
              </a:spcBef>
            </a:pPr>
            <a:r>
              <a:rPr lang="es-ES_tradnl" altLang="es-AR">
                <a:latin typeface="Verdana" panose="020B0604030504040204" pitchFamily="34" charset="0"/>
              </a:rPr>
              <a:t>La energía total liberada será 4.8 10</a:t>
            </a:r>
            <a:r>
              <a:rPr lang="es-ES_tradnl" altLang="es-AR" baseline="30000">
                <a:latin typeface="Verdana" panose="020B0604030504040204" pitchFamily="34" charset="0"/>
              </a:rPr>
              <a:t>22    </a:t>
            </a:r>
            <a:r>
              <a:rPr lang="es-ES_tradnl" altLang="es-AR">
                <a:latin typeface="Verdana" panose="020B0604030504040204" pitchFamily="34" charset="0"/>
              </a:rPr>
              <a:t>215 MeV =1.66 10</a:t>
            </a:r>
            <a:r>
              <a:rPr lang="es-ES_tradnl" altLang="es-AR" baseline="30000">
                <a:latin typeface="Verdana" panose="020B0604030504040204" pitchFamily="34" charset="0"/>
              </a:rPr>
              <a:t>12</a:t>
            </a:r>
            <a:r>
              <a:rPr lang="es-ES_tradnl" altLang="es-AR">
                <a:latin typeface="Verdana" panose="020B0604030504040204" pitchFamily="34" charset="0"/>
              </a:rPr>
              <a:t> Julios</a:t>
            </a:r>
          </a:p>
          <a:p>
            <a:pPr algn="just" eaLnBrk="1" hangingPunct="1">
              <a:spcBef>
                <a:spcPct val="50000"/>
              </a:spcBef>
            </a:pPr>
            <a:endParaRPr lang="es-ES_tradnl" altLang="es-AR">
              <a:latin typeface="Verdana" panose="020B0604030504040204" pitchFamily="34" charset="0"/>
            </a:endParaRPr>
          </a:p>
          <a:p>
            <a:pPr algn="just" eaLnBrk="1" hangingPunct="1">
              <a:spcBef>
                <a:spcPct val="50000"/>
              </a:spcBef>
            </a:pPr>
            <a:r>
              <a:rPr lang="es-ES_tradnl" altLang="es-AR">
                <a:latin typeface="Verdana" panose="020B0604030504040204" pitchFamily="34" charset="0"/>
              </a:rPr>
              <a:t>Eso equivale a la energía necesaria para elevar un metro de altura sobre el nivel del mar 1.66 Km</a:t>
            </a:r>
            <a:r>
              <a:rPr lang="es-ES_tradnl" altLang="es-AR" baseline="30000">
                <a:latin typeface="Verdana" panose="020B0604030504040204" pitchFamily="34" charset="0"/>
              </a:rPr>
              <a:t>3</a:t>
            </a:r>
            <a:r>
              <a:rPr lang="es-ES_tradnl" altLang="es-AR">
                <a:latin typeface="Verdana" panose="020B0604030504040204" pitchFamily="34" charset="0"/>
              </a:rPr>
              <a:t>  de agua </a:t>
            </a:r>
          </a:p>
          <a:p>
            <a:pPr algn="just" eaLnBrk="1" hangingPunct="1">
              <a:spcBef>
                <a:spcPct val="50000"/>
              </a:spcBef>
            </a:pPr>
            <a:endParaRPr lang="es-ES_tradnl" altLang="es-AR">
              <a:latin typeface="Verdana" panose="020B0604030504040204" pitchFamily="34" charset="0"/>
            </a:endParaRPr>
          </a:p>
          <a:p>
            <a:pPr algn="just" eaLnBrk="1" hangingPunct="1">
              <a:spcBef>
                <a:spcPct val="50000"/>
              </a:spcBef>
            </a:pPr>
            <a:r>
              <a:rPr lang="es-ES_tradnl" altLang="es-AR">
                <a:latin typeface="Verdana" panose="020B0604030504040204" pitchFamily="34" charset="0"/>
              </a:rPr>
              <a:t>La bomba de Hirosima fisionó aproximadamente un gramo de uranio!!!!!</a:t>
            </a:r>
            <a:endParaRPr lang="es-ES" altLang="es-AR" baseline="30000">
              <a:latin typeface="Verdana" panose="020B0604030504040204" pitchFamily="34"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 xmlns:a16="http://schemas.microsoft.com/office/drawing/2014/main" id="{0ED33E6E-65D3-4FFB-998E-CF69FC08831C}"/>
              </a:ext>
            </a:extLst>
          </p:cNvPr>
          <p:cNvSpPr>
            <a:spLocks noGrp="1" noChangeArrowheads="1"/>
          </p:cNvSpPr>
          <p:nvPr>
            <p:ph type="ctrTitle"/>
          </p:nvPr>
        </p:nvSpPr>
        <p:spPr>
          <a:xfrm>
            <a:off x="0" y="1066800"/>
            <a:ext cx="9144000" cy="1143000"/>
          </a:xfrm>
        </p:spPr>
        <p:txBody>
          <a:bodyPr anchor="ctr"/>
          <a:lstStyle/>
          <a:p>
            <a:pPr eaLnBrk="1" hangingPunct="1"/>
            <a:r>
              <a:rPr lang="es-ES_tradnl" altLang="es-AR" sz="4400" dirty="0">
                <a:latin typeface="Times New Roman" panose="02020603050405020304" pitchFamily="18" charset="0"/>
                <a:cs typeface="Times New Roman" panose="02020603050405020304" pitchFamily="18" charset="0"/>
              </a:rPr>
              <a:t>¿Cómo se mide la energía de enlace de  los núcleos?</a:t>
            </a:r>
            <a:endParaRPr lang="es-ES" altLang="es-AR" sz="4400" dirty="0">
              <a:latin typeface="Times New Roman" panose="02020603050405020304" pitchFamily="18" charset="0"/>
              <a:cs typeface="Times New Roman" panose="02020603050405020304" pitchFamily="18" charset="0"/>
            </a:endParaRPr>
          </a:p>
        </p:txBody>
      </p:sp>
      <p:sp>
        <p:nvSpPr>
          <p:cNvPr id="21507" name="Text Box 4">
            <a:extLst>
              <a:ext uri="{FF2B5EF4-FFF2-40B4-BE49-F238E27FC236}">
                <a16:creationId xmlns="" xmlns:a16="http://schemas.microsoft.com/office/drawing/2014/main" id="{05F21553-EB00-4663-884A-8CA92C178C9F}"/>
              </a:ext>
            </a:extLst>
          </p:cNvPr>
          <p:cNvSpPr txBox="1">
            <a:spLocks noChangeArrowheads="1"/>
          </p:cNvSpPr>
          <p:nvPr/>
        </p:nvSpPr>
        <p:spPr bwMode="auto">
          <a:xfrm>
            <a:off x="1219200" y="5562600"/>
            <a:ext cx="6705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s-ES_tradnl" altLang="es-AR" sz="3200">
                <a:latin typeface="Verdana" panose="020B0604030504040204" pitchFamily="34" charset="0"/>
              </a:rPr>
              <a:t>M= Z m</a:t>
            </a:r>
            <a:r>
              <a:rPr lang="es-ES_tradnl" altLang="es-AR" sz="3200" baseline="-25000">
                <a:latin typeface="Verdana" panose="020B0604030504040204" pitchFamily="34" charset="0"/>
              </a:rPr>
              <a:t>p </a:t>
            </a:r>
            <a:r>
              <a:rPr lang="es-ES_tradnl" altLang="es-AR" sz="3200">
                <a:latin typeface="Verdana" panose="020B0604030504040204" pitchFamily="34" charset="0"/>
              </a:rPr>
              <a:t> + (A - Z) m</a:t>
            </a:r>
            <a:r>
              <a:rPr lang="es-ES_tradnl" altLang="es-AR" sz="3200" baseline="-25000">
                <a:latin typeface="Verdana" panose="020B0604030504040204" pitchFamily="34" charset="0"/>
              </a:rPr>
              <a:t>n </a:t>
            </a:r>
            <a:r>
              <a:rPr lang="es-ES_tradnl" altLang="es-AR" sz="3200">
                <a:latin typeface="Verdana" panose="020B0604030504040204" pitchFamily="34" charset="0"/>
              </a:rPr>
              <a:t>– B/c</a:t>
            </a:r>
            <a:r>
              <a:rPr lang="es-ES_tradnl" altLang="es-AR" sz="3200" baseline="30000">
                <a:latin typeface="Verdana" panose="020B0604030504040204" pitchFamily="34" charset="0"/>
              </a:rPr>
              <a:t>2</a:t>
            </a:r>
            <a:endParaRPr lang="es-ES" altLang="es-AR" sz="3200">
              <a:latin typeface="Verdana" panose="020B0604030504040204" pitchFamily="34" charset="0"/>
            </a:endParaRPr>
          </a:p>
        </p:txBody>
      </p:sp>
      <p:pic>
        <p:nvPicPr>
          <p:cNvPr id="21508" name="Picture 5" descr="rac31p095">
            <a:extLst>
              <a:ext uri="{FF2B5EF4-FFF2-40B4-BE49-F238E27FC236}">
                <a16:creationId xmlns="" xmlns:a16="http://schemas.microsoft.com/office/drawing/2014/main" id="{77D4AA43-E32D-42C4-A8CD-D61E27FD9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438400"/>
            <a:ext cx="2846388"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ngc604">
            <a:extLst>
              <a:ext uri="{FF2B5EF4-FFF2-40B4-BE49-F238E27FC236}">
                <a16:creationId xmlns="" xmlns:a16="http://schemas.microsoft.com/office/drawing/2014/main" id="{3338E4AA-31F7-4208-B30A-4C627B3B93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75" y="571500"/>
            <a:ext cx="80962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2">
            <a:extLst>
              <a:ext uri="{FF2B5EF4-FFF2-40B4-BE49-F238E27FC236}">
                <a16:creationId xmlns="" xmlns:a16="http://schemas.microsoft.com/office/drawing/2014/main" id="{BDECEE7E-71D9-40E8-8E36-8C98028146FD}"/>
              </a:ext>
            </a:extLst>
          </p:cNvPr>
          <p:cNvSpPr txBox="1">
            <a:spLocks noChangeArrowheads="1"/>
          </p:cNvSpPr>
          <p:nvPr/>
        </p:nvSpPr>
        <p:spPr bwMode="auto">
          <a:xfrm>
            <a:off x="611188" y="692150"/>
            <a:ext cx="7924800" cy="581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s-ES_tradnl" altLang="es-AR" dirty="0">
                <a:latin typeface="Verdana" panose="020B0604030504040204" pitchFamily="34" charset="0"/>
              </a:rPr>
              <a:t>La fusión es el proceso contrario a la fisión </a:t>
            </a:r>
            <a:r>
              <a:rPr lang="es-ES_tradnl" altLang="es-AR" dirty="0" smtClean="0">
                <a:latin typeface="Verdana" panose="020B0604030504040204" pitchFamily="34" charset="0"/>
              </a:rPr>
              <a:t>y sucede con </a:t>
            </a:r>
            <a:r>
              <a:rPr lang="es-ES_tradnl" altLang="es-AR" dirty="0">
                <a:latin typeface="Verdana" panose="020B0604030504040204" pitchFamily="34" charset="0"/>
              </a:rPr>
              <a:t>núcleos ligeros (bombas H)</a:t>
            </a:r>
          </a:p>
          <a:p>
            <a:pPr algn="just" eaLnBrk="1" hangingPunct="1">
              <a:spcBef>
                <a:spcPct val="50000"/>
              </a:spcBef>
            </a:pPr>
            <a:r>
              <a:rPr lang="es-ES_tradnl" altLang="es-AR" dirty="0">
                <a:latin typeface="Verdana" panose="020B0604030504040204" pitchFamily="34" charset="0"/>
              </a:rPr>
              <a:t>Si fusionamos un gramo de hidrógeno para producir helio generamos una energía de 6.25 10</a:t>
            </a:r>
            <a:r>
              <a:rPr lang="es-ES_tradnl" altLang="es-AR" baseline="30000" dirty="0">
                <a:latin typeface="Verdana" panose="020B0604030504040204" pitchFamily="34" charset="0"/>
              </a:rPr>
              <a:t>9</a:t>
            </a:r>
            <a:r>
              <a:rPr lang="es-ES_tradnl" altLang="es-AR" dirty="0">
                <a:latin typeface="Verdana" panose="020B0604030504040204" pitchFamily="34" charset="0"/>
              </a:rPr>
              <a:t> Julios frente a los 1.66 10</a:t>
            </a:r>
            <a:r>
              <a:rPr lang="es-ES_tradnl" altLang="es-AR" baseline="30000" dirty="0">
                <a:latin typeface="Verdana" panose="020B0604030504040204" pitchFamily="34" charset="0"/>
              </a:rPr>
              <a:t>12</a:t>
            </a:r>
            <a:r>
              <a:rPr lang="es-ES_tradnl" altLang="es-AR" dirty="0">
                <a:latin typeface="Verdana" panose="020B0604030504040204" pitchFamily="34" charset="0"/>
              </a:rPr>
              <a:t> Julios del caso de uranio, pero sigue siendo una cantidad muy grande. </a:t>
            </a:r>
          </a:p>
          <a:p>
            <a:pPr algn="just" eaLnBrk="1" hangingPunct="1">
              <a:spcBef>
                <a:spcPct val="50000"/>
              </a:spcBef>
              <a:buFontTx/>
              <a:buChar char="•"/>
            </a:pPr>
            <a:r>
              <a:rPr lang="es-ES_tradnl" altLang="es-AR" dirty="0">
                <a:latin typeface="Verdana" panose="020B0604030504040204" pitchFamily="34" charset="0"/>
              </a:rPr>
              <a:t>Se necesitan temperaturas muy altas en el plasma (estrellas).</a:t>
            </a:r>
          </a:p>
          <a:p>
            <a:pPr algn="just" eaLnBrk="1" hangingPunct="1">
              <a:spcBef>
                <a:spcPct val="50000"/>
              </a:spcBef>
              <a:buFontTx/>
              <a:buChar char="•"/>
            </a:pPr>
            <a:r>
              <a:rPr lang="es-ES_tradnl" altLang="es-AR" dirty="0">
                <a:latin typeface="Verdana" panose="020B0604030504040204" pitchFamily="34" charset="0"/>
              </a:rPr>
              <a:t>Debemos confinar el plasma (campos magnéticos)</a:t>
            </a:r>
          </a:p>
          <a:p>
            <a:pPr algn="just" eaLnBrk="1" hangingPunct="1">
              <a:spcBef>
                <a:spcPct val="50000"/>
              </a:spcBef>
              <a:buFontTx/>
              <a:buChar char="•"/>
            </a:pPr>
            <a:r>
              <a:rPr lang="es-ES_tradnl" altLang="es-AR" dirty="0">
                <a:latin typeface="Verdana" panose="020B0604030504040204" pitchFamily="34" charset="0"/>
              </a:rPr>
              <a:t>No está disponible para producción de energía</a:t>
            </a:r>
          </a:p>
          <a:p>
            <a:pPr algn="ctr" eaLnBrk="1" hangingPunct="1">
              <a:spcBef>
                <a:spcPct val="50000"/>
              </a:spcBef>
            </a:pPr>
            <a:endParaRPr lang="es-ES" altLang="es-AR" dirty="0">
              <a:latin typeface="Verdana" panose="020B0604030504040204"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B7628DB2-F61E-4BD8-8DBE-27312409EF52}"/>
              </a:ext>
            </a:extLst>
          </p:cNvPr>
          <p:cNvPicPr>
            <a:picLocks noChangeAspect="1"/>
          </p:cNvPicPr>
          <p:nvPr/>
        </p:nvPicPr>
        <p:blipFill>
          <a:blip r:embed="rId3"/>
          <a:stretch>
            <a:fillRect/>
          </a:stretch>
        </p:blipFill>
        <p:spPr>
          <a:xfrm>
            <a:off x="3906106" y="19131"/>
            <a:ext cx="5205652" cy="4104456"/>
          </a:xfrm>
          <a:prstGeom prst="rect">
            <a:avLst/>
          </a:prstGeom>
        </p:spPr>
      </p:pic>
      <p:pic>
        <p:nvPicPr>
          <p:cNvPr id="3" name="Imagen 2">
            <a:extLst>
              <a:ext uri="{FF2B5EF4-FFF2-40B4-BE49-F238E27FC236}">
                <a16:creationId xmlns="" xmlns:a16="http://schemas.microsoft.com/office/drawing/2014/main" id="{DD27C883-2C75-4FDF-9668-583F4386AC72}"/>
              </a:ext>
            </a:extLst>
          </p:cNvPr>
          <p:cNvPicPr>
            <a:picLocks noChangeAspect="1"/>
          </p:cNvPicPr>
          <p:nvPr/>
        </p:nvPicPr>
        <p:blipFill>
          <a:blip r:embed="rId4"/>
          <a:stretch>
            <a:fillRect/>
          </a:stretch>
        </p:blipFill>
        <p:spPr>
          <a:xfrm>
            <a:off x="207677" y="4221088"/>
            <a:ext cx="3633464" cy="2516510"/>
          </a:xfrm>
          <a:prstGeom prst="rect">
            <a:avLst/>
          </a:prstGeom>
        </p:spPr>
      </p:pic>
    </p:spTree>
    <p:extLst>
      <p:ext uri="{BB962C8B-B14F-4D97-AF65-F5344CB8AC3E}">
        <p14:creationId xmlns:p14="http://schemas.microsoft.com/office/powerpoint/2010/main" val="301057831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Resultado de imagen para bombas 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3" y="116632"/>
            <a:ext cx="5498441" cy="3528392"/>
          </a:xfrm>
          <a:prstGeom prst="rect">
            <a:avLst/>
          </a:prstGeom>
          <a:noFill/>
          <a:extLst>
            <a:ext uri="{909E8E84-426E-40DD-AFC4-6F175D3DCCD1}">
              <a14:hiddenFill xmlns:a14="http://schemas.microsoft.com/office/drawing/2010/main">
                <a:solidFill>
                  <a:srgbClr val="FFFFFF"/>
                </a:solidFill>
              </a14:hiddenFill>
            </a:ext>
          </a:extLst>
        </p:spPr>
      </p:pic>
      <p:pic>
        <p:nvPicPr>
          <p:cNvPr id="118788" name="Picture 4"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645024"/>
            <a:ext cx="4330849" cy="3120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334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5714" name="Text Box 2">
            <a:extLst>
              <a:ext uri="{FF2B5EF4-FFF2-40B4-BE49-F238E27FC236}">
                <a16:creationId xmlns="" xmlns:a16="http://schemas.microsoft.com/office/drawing/2014/main" id="{8A9ADDCE-89C0-4257-A710-9525FB841E68}"/>
              </a:ext>
            </a:extLst>
          </p:cNvPr>
          <p:cNvSpPr txBox="1">
            <a:spLocks noChangeArrowheads="1"/>
          </p:cNvSpPr>
          <p:nvPr/>
        </p:nvSpPr>
        <p:spPr bwMode="auto">
          <a:xfrm>
            <a:off x="1066800" y="830263"/>
            <a:ext cx="67818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s-ES_tradnl" altLang="es-AR" sz="3200">
                <a:latin typeface="Verdana" panose="020B0604030504040204" pitchFamily="34" charset="0"/>
              </a:rPr>
              <a:t>¿Qué temperatura se necesita?</a:t>
            </a:r>
            <a:endParaRPr lang="es-ES" altLang="es-AR" sz="3200">
              <a:latin typeface="Verdana" panose="020B0604030504040204" pitchFamily="34" charset="0"/>
            </a:endParaRPr>
          </a:p>
        </p:txBody>
      </p:sp>
      <p:graphicFrame>
        <p:nvGraphicFramePr>
          <p:cNvPr id="115715" name="Object 3">
            <a:extLst>
              <a:ext uri="{FF2B5EF4-FFF2-40B4-BE49-F238E27FC236}">
                <a16:creationId xmlns="" xmlns:a16="http://schemas.microsoft.com/office/drawing/2014/main" id="{08BB6733-1272-4BD3-B799-D200F396ABA9}"/>
              </a:ext>
            </a:extLst>
          </p:cNvPr>
          <p:cNvGraphicFramePr>
            <a:graphicFrameLocks noChangeAspect="1"/>
          </p:cNvGraphicFramePr>
          <p:nvPr/>
        </p:nvGraphicFramePr>
        <p:xfrm>
          <a:off x="1524000" y="1395413"/>
          <a:ext cx="6096000" cy="4067175"/>
        </p:xfrm>
        <a:graphic>
          <a:graphicData uri="http://schemas.openxmlformats.org/presentationml/2006/ole">
            <mc:AlternateContent xmlns:mc="http://schemas.openxmlformats.org/markup-compatibility/2006">
              <mc:Choice xmlns:v="urn:schemas-microsoft-com:vml" Requires="v">
                <p:oleObj spid="_x0000_s115789" name="Gráfico" r:id="rId4" imgW="6096361" imgH="4067416" progId="MSGraph.Chart.8">
                  <p:embed followColorScheme="full"/>
                </p:oleObj>
              </mc:Choice>
              <mc:Fallback>
                <p:oleObj name="Gráfico" r:id="rId4" imgW="6096361" imgH="4067416" progId="MSGraph.Chart.8">
                  <p:embed followColorScheme="full"/>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395413"/>
                        <a:ext cx="6096000" cy="406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5716" name="Text Box 4">
            <a:extLst>
              <a:ext uri="{FF2B5EF4-FFF2-40B4-BE49-F238E27FC236}">
                <a16:creationId xmlns="" xmlns:a16="http://schemas.microsoft.com/office/drawing/2014/main" id="{C97EB706-FE73-4670-AB1D-91C25316F329}"/>
              </a:ext>
            </a:extLst>
          </p:cNvPr>
          <p:cNvSpPr txBox="1">
            <a:spLocks noChangeArrowheads="1"/>
          </p:cNvSpPr>
          <p:nvPr/>
        </p:nvSpPr>
        <p:spPr bwMode="auto">
          <a:xfrm>
            <a:off x="762000" y="1676400"/>
            <a:ext cx="7848600" cy="447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es-ES_tradnl" altLang="es-AR" sz="3200">
                <a:latin typeface="Verdana" panose="020B0604030504040204" pitchFamily="34" charset="0"/>
              </a:rPr>
              <a:t>Considerando un radio de 1.4 Fermis para el protón y que las fuerzas nucleares actúan cuando ambos protones están en contacto. La energía cinética mínima será E</a:t>
            </a:r>
            <a:r>
              <a:rPr lang="es-ES_tradnl" altLang="es-AR" sz="3200" baseline="-25000">
                <a:latin typeface="Verdana" panose="020B0604030504040204" pitchFamily="34" charset="0"/>
              </a:rPr>
              <a:t>c</a:t>
            </a:r>
            <a:r>
              <a:rPr lang="es-ES_tradnl" altLang="es-AR" sz="3200">
                <a:latin typeface="Verdana" panose="020B0604030504040204" pitchFamily="34" charset="0"/>
              </a:rPr>
              <a:t> = energía potencial de dos protones puntuales situados a una distancia de 2.8 10</a:t>
            </a:r>
            <a:r>
              <a:rPr lang="es-ES_tradnl" altLang="es-AR" sz="3200" baseline="30000">
                <a:latin typeface="Verdana" panose="020B0604030504040204" pitchFamily="34" charset="0"/>
              </a:rPr>
              <a:t>-15</a:t>
            </a:r>
            <a:r>
              <a:rPr lang="es-ES_tradnl" altLang="es-AR" sz="3200">
                <a:latin typeface="Verdana" panose="020B0604030504040204" pitchFamily="34" charset="0"/>
              </a:rPr>
              <a:t> metros= K</a:t>
            </a:r>
            <a:r>
              <a:rPr lang="es-ES_tradnl" altLang="es-AR" sz="3200" baseline="-25000">
                <a:latin typeface="Verdana" panose="020B0604030504040204" pitchFamily="34" charset="0"/>
              </a:rPr>
              <a:t>B</a:t>
            </a:r>
            <a:r>
              <a:rPr lang="es-ES_tradnl" altLang="es-AR" sz="3200">
                <a:latin typeface="Verdana" panose="020B0604030504040204" pitchFamily="34" charset="0"/>
              </a:rPr>
              <a:t> T, por tanto T= 5.96 10</a:t>
            </a:r>
            <a:r>
              <a:rPr lang="es-ES_tradnl" altLang="es-AR" sz="3200" baseline="30000">
                <a:latin typeface="Verdana" panose="020B0604030504040204" pitchFamily="34" charset="0"/>
              </a:rPr>
              <a:t>9</a:t>
            </a:r>
            <a:r>
              <a:rPr lang="es-ES_tradnl" altLang="es-AR" sz="3200">
                <a:latin typeface="Verdana" panose="020B0604030504040204" pitchFamily="34" charset="0"/>
              </a:rPr>
              <a:t> K</a:t>
            </a:r>
            <a:endParaRPr lang="es-ES" altLang="es-AR" sz="3200">
              <a:latin typeface="Verdana" panose="020B0604030504040204" pitchFamily="34" charset="0"/>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fusion">
            <a:extLst>
              <a:ext uri="{FF2B5EF4-FFF2-40B4-BE49-F238E27FC236}">
                <a16:creationId xmlns="" xmlns:a16="http://schemas.microsoft.com/office/drawing/2014/main" id="{C5697BC8-BF79-405F-875E-A22DCE98FB7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68638" y="2103438"/>
            <a:ext cx="3006725"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o 12">
            <a:extLst>
              <a:ext uri="{FF2B5EF4-FFF2-40B4-BE49-F238E27FC236}">
                <a16:creationId xmlns="" xmlns:a16="http://schemas.microsoft.com/office/drawing/2014/main" id="{2DE729AE-FAF5-4F59-B094-00CDA38B1CC8}"/>
              </a:ext>
            </a:extLst>
          </p:cNvPr>
          <p:cNvGrpSpPr/>
          <p:nvPr/>
        </p:nvGrpSpPr>
        <p:grpSpPr>
          <a:xfrm>
            <a:off x="70645" y="188640"/>
            <a:ext cx="8786812" cy="6288087"/>
            <a:chOff x="179388" y="188913"/>
            <a:chExt cx="8786812" cy="6288087"/>
          </a:xfrm>
        </p:grpSpPr>
        <p:sp>
          <p:nvSpPr>
            <p:cNvPr id="2" name="Text Box 4">
              <a:extLst>
                <a:ext uri="{FF2B5EF4-FFF2-40B4-BE49-F238E27FC236}">
                  <a16:creationId xmlns="" xmlns:a16="http://schemas.microsoft.com/office/drawing/2014/main" id="{6CA80CCB-6AC7-4061-A966-709914C7A194}"/>
                </a:ext>
              </a:extLst>
            </p:cNvPr>
            <p:cNvSpPr txBox="1">
              <a:spLocks noChangeArrowheads="1"/>
            </p:cNvSpPr>
            <p:nvPr/>
          </p:nvSpPr>
          <p:spPr bwMode="auto">
            <a:xfrm>
              <a:off x="6372225" y="2870200"/>
              <a:ext cx="2593975" cy="3606800"/>
            </a:xfrm>
            <a:prstGeom prst="rect">
              <a:avLst/>
            </a:prstGeom>
            <a:noFill/>
            <a:ln w="9525">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20000"/>
                </a:lnSpc>
                <a:spcBef>
                  <a:spcPct val="50000"/>
                </a:spcBef>
              </a:pPr>
              <a:r>
                <a:rPr lang="es-ES" altLang="es-AR"/>
                <a:t>El hierro y el níquel se hallan entre los elementos más abundantes del universo y su estabilidad contribuye a eso</a:t>
              </a:r>
            </a:p>
          </p:txBody>
        </p:sp>
        <p:sp>
          <p:nvSpPr>
            <p:cNvPr id="3" name="Text Box 6">
              <a:extLst>
                <a:ext uri="{FF2B5EF4-FFF2-40B4-BE49-F238E27FC236}">
                  <a16:creationId xmlns="" xmlns:a16="http://schemas.microsoft.com/office/drawing/2014/main" id="{80485F3D-406A-4987-B67A-724502DF7FF7}"/>
                </a:ext>
              </a:extLst>
            </p:cNvPr>
            <p:cNvSpPr txBox="1">
              <a:spLocks noChangeArrowheads="1"/>
            </p:cNvSpPr>
            <p:nvPr/>
          </p:nvSpPr>
          <p:spPr bwMode="auto">
            <a:xfrm>
              <a:off x="1101725" y="3517900"/>
              <a:ext cx="215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s-ES" altLang="es-AR">
                  <a:solidFill>
                    <a:srgbClr val="CC3300"/>
                  </a:solidFill>
                </a:rPr>
                <a:t>C</a:t>
              </a:r>
            </a:p>
          </p:txBody>
        </p:sp>
        <p:sp>
          <p:nvSpPr>
            <p:cNvPr id="4" name="Rectangle 7">
              <a:extLst>
                <a:ext uri="{FF2B5EF4-FFF2-40B4-BE49-F238E27FC236}">
                  <a16:creationId xmlns="" xmlns:a16="http://schemas.microsoft.com/office/drawing/2014/main" id="{27E1D75E-B3C8-4DEC-BCBC-880F8DE95498}"/>
                </a:ext>
              </a:extLst>
            </p:cNvPr>
            <p:cNvSpPr>
              <a:spLocks noChangeArrowheads="1"/>
            </p:cNvSpPr>
            <p:nvPr/>
          </p:nvSpPr>
          <p:spPr bwMode="auto">
            <a:xfrm>
              <a:off x="395288" y="188913"/>
              <a:ext cx="4321175" cy="1562100"/>
            </a:xfrm>
            <a:prstGeom prst="rect">
              <a:avLst/>
            </a:prstGeom>
            <a:noFill/>
            <a:ln w="9525">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 altLang="es-AR" dirty="0"/>
                <a:t>Los elementos posteriores al carbono tienen energías de unión por; nucleón que varían entre unos 7.5 y 8,8 </a:t>
              </a:r>
              <a:r>
                <a:rPr lang="es-ES" altLang="es-AR" dirty="0" err="1"/>
                <a:t>MeV</a:t>
              </a:r>
              <a:endParaRPr lang="es-ES" altLang="es-AR" dirty="0"/>
            </a:p>
          </p:txBody>
        </p:sp>
        <p:sp>
          <p:nvSpPr>
            <p:cNvPr id="5" name="Rectangle 8">
              <a:extLst>
                <a:ext uri="{FF2B5EF4-FFF2-40B4-BE49-F238E27FC236}">
                  <a16:creationId xmlns="" xmlns:a16="http://schemas.microsoft.com/office/drawing/2014/main" id="{6F2F297A-508C-4F0A-A66E-9A79289CCE3F}"/>
                </a:ext>
              </a:extLst>
            </p:cNvPr>
            <p:cNvSpPr>
              <a:spLocks noChangeArrowheads="1"/>
            </p:cNvSpPr>
            <p:nvPr/>
          </p:nvSpPr>
          <p:spPr bwMode="auto">
            <a:xfrm>
              <a:off x="4932363" y="431800"/>
              <a:ext cx="4014787" cy="1196975"/>
            </a:xfrm>
            <a:prstGeom prst="rect">
              <a:avLst/>
            </a:prstGeom>
            <a:noFill/>
            <a:ln w="9525">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 altLang="es-AR"/>
                <a:t>Al aumentar la energía de unión, más estable es el núclido.</a:t>
              </a:r>
            </a:p>
          </p:txBody>
        </p:sp>
        <p:sp>
          <p:nvSpPr>
            <p:cNvPr id="6" name="Rectangle 9">
              <a:extLst>
                <a:ext uri="{FF2B5EF4-FFF2-40B4-BE49-F238E27FC236}">
                  <a16:creationId xmlns="" xmlns:a16="http://schemas.microsoft.com/office/drawing/2014/main" id="{D184A2F7-DAEA-44EC-9C0D-F3864383F6AA}"/>
                </a:ext>
              </a:extLst>
            </p:cNvPr>
            <p:cNvSpPr>
              <a:spLocks noChangeArrowheads="1"/>
            </p:cNvSpPr>
            <p:nvPr/>
          </p:nvSpPr>
          <p:spPr bwMode="auto">
            <a:xfrm>
              <a:off x="179388" y="1881188"/>
              <a:ext cx="8713787" cy="831850"/>
            </a:xfrm>
            <a:prstGeom prst="rect">
              <a:avLst/>
            </a:prstGeom>
            <a:noFill/>
            <a:ln w="9525">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 altLang="es-AR"/>
                <a:t>más estables   </a:t>
              </a:r>
              <a:r>
                <a:rPr lang="es-ES" altLang="es-AR">
                  <a:solidFill>
                    <a:srgbClr val="CC3300"/>
                  </a:solidFill>
                  <a:latin typeface="Arial" panose="020B0604020202020204" pitchFamily="34" charset="0"/>
                  <a:cs typeface="Arial" panose="020B0604020202020204" pitchFamily="34" charset="0"/>
                </a:rPr>
                <a:t>→</a:t>
              </a:r>
              <a:r>
                <a:rPr lang="es-ES" altLang="es-AR"/>
                <a:t>   números másicos intermedios 40 - 100 </a:t>
              </a:r>
            </a:p>
            <a:p>
              <a:pPr algn="ctr"/>
              <a:r>
                <a:rPr lang="es-ES" altLang="es-AR"/>
                <a:t>el máximo corresponde a hierro, cobalto y  níquel.</a:t>
              </a:r>
            </a:p>
          </p:txBody>
        </p:sp>
        <p:sp>
          <p:nvSpPr>
            <p:cNvPr id="7" name="Line 10">
              <a:extLst>
                <a:ext uri="{FF2B5EF4-FFF2-40B4-BE49-F238E27FC236}">
                  <a16:creationId xmlns="" xmlns:a16="http://schemas.microsoft.com/office/drawing/2014/main" id="{327A3029-2114-454E-A33C-A15BD94AB2C0}"/>
                </a:ext>
              </a:extLst>
            </p:cNvPr>
            <p:cNvSpPr>
              <a:spLocks noChangeShapeType="1"/>
            </p:cNvSpPr>
            <p:nvPr/>
          </p:nvSpPr>
          <p:spPr bwMode="auto">
            <a:xfrm>
              <a:off x="2288382" y="1628775"/>
              <a:ext cx="81756" cy="1647825"/>
            </a:xfrm>
            <a:prstGeom prst="line">
              <a:avLst/>
            </a:prstGeom>
            <a:noFill/>
            <a:ln w="952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8" name="Oval 11">
              <a:extLst>
                <a:ext uri="{FF2B5EF4-FFF2-40B4-BE49-F238E27FC236}">
                  <a16:creationId xmlns="" xmlns:a16="http://schemas.microsoft.com/office/drawing/2014/main" id="{B4E19915-0B0B-4C32-A308-BB4F4E9F29A0}"/>
                </a:ext>
              </a:extLst>
            </p:cNvPr>
            <p:cNvSpPr>
              <a:spLocks noChangeArrowheads="1"/>
            </p:cNvSpPr>
            <p:nvPr/>
          </p:nvSpPr>
          <p:spPr bwMode="auto">
            <a:xfrm rot="20937968">
              <a:off x="1476375" y="3086100"/>
              <a:ext cx="1223963" cy="649288"/>
            </a:xfrm>
            <a:prstGeom prst="ellipse">
              <a:avLst/>
            </a:pr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AR"/>
            </a:p>
          </p:txBody>
        </p:sp>
        <p:sp>
          <p:nvSpPr>
            <p:cNvPr id="9" name="Line 12">
              <a:extLst>
                <a:ext uri="{FF2B5EF4-FFF2-40B4-BE49-F238E27FC236}">
                  <a16:creationId xmlns="" xmlns:a16="http://schemas.microsoft.com/office/drawing/2014/main" id="{F16FDB05-0FC4-448B-B144-65C1CDE163BA}"/>
                </a:ext>
              </a:extLst>
            </p:cNvPr>
            <p:cNvSpPr>
              <a:spLocks noChangeShapeType="1"/>
            </p:cNvSpPr>
            <p:nvPr/>
          </p:nvSpPr>
          <p:spPr bwMode="auto">
            <a:xfrm flipH="1">
              <a:off x="2336839" y="2179637"/>
              <a:ext cx="5129213" cy="1146175"/>
            </a:xfrm>
            <a:prstGeom prst="line">
              <a:avLst/>
            </a:prstGeom>
            <a:noFill/>
            <a:ln w="952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sp>
          <p:nvSpPr>
            <p:cNvPr id="10" name="Text Box 30">
              <a:extLst>
                <a:ext uri="{FF2B5EF4-FFF2-40B4-BE49-F238E27FC236}">
                  <a16:creationId xmlns="" xmlns:a16="http://schemas.microsoft.com/office/drawing/2014/main" id="{BD0AF8A6-E3BC-4B53-81D5-55E8DA97A2B7}"/>
                </a:ext>
              </a:extLst>
            </p:cNvPr>
            <p:cNvSpPr txBox="1">
              <a:spLocks noChangeArrowheads="1"/>
            </p:cNvSpPr>
            <p:nvPr/>
          </p:nvSpPr>
          <p:spPr bwMode="auto">
            <a:xfrm>
              <a:off x="3419475" y="4410075"/>
              <a:ext cx="2736850" cy="1200150"/>
            </a:xfrm>
            <a:prstGeom prst="rect">
              <a:avLst/>
            </a:prstGeom>
            <a:noFill/>
            <a:ln w="9525">
              <a:solidFill>
                <a:srgbClr val="CC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 altLang="es-AR" sz="1800">
                  <a:latin typeface="Arial" panose="020B0604020202020204" pitchFamily="34" charset="0"/>
                </a:rPr>
                <a:t>elementos más pesados </a:t>
              </a:r>
            </a:p>
            <a:p>
              <a:pPr algn="ctr"/>
              <a:r>
                <a:rPr lang="es-ES" altLang="es-AR" sz="1800">
                  <a:latin typeface="Arial" panose="020B0604020202020204" pitchFamily="34" charset="0"/>
                </a:rPr>
                <a:t>la energía de unión por nucleón desciende  </a:t>
              </a:r>
            </a:p>
            <a:p>
              <a:pPr algn="ctr"/>
              <a:r>
                <a:rPr lang="es-ES" altLang="es-AR" sz="1800">
                  <a:latin typeface="Arial" panose="020B0604020202020204" pitchFamily="34" charset="0"/>
                </a:rPr>
                <a:t>7,5 MeV </a:t>
              </a:r>
              <a:endParaRPr lang="es-ES" altLang="es-AR" sz="1800">
                <a:solidFill>
                  <a:schemeClr val="tx1"/>
                </a:solidFill>
                <a:latin typeface="Arial" panose="020B0604020202020204" pitchFamily="34" charset="0"/>
              </a:endParaRPr>
            </a:p>
          </p:txBody>
        </p:sp>
        <p:sp>
          <p:nvSpPr>
            <p:cNvPr id="11" name="Line 31">
              <a:extLst>
                <a:ext uri="{FF2B5EF4-FFF2-40B4-BE49-F238E27FC236}">
                  <a16:creationId xmlns="" xmlns:a16="http://schemas.microsoft.com/office/drawing/2014/main" id="{9E35CAF4-99B8-40A1-BF3E-FDD9B2A29900}"/>
                </a:ext>
              </a:extLst>
            </p:cNvPr>
            <p:cNvSpPr>
              <a:spLocks noChangeShapeType="1"/>
            </p:cNvSpPr>
            <p:nvPr/>
          </p:nvSpPr>
          <p:spPr bwMode="auto">
            <a:xfrm flipH="1" flipV="1">
              <a:off x="4643438" y="3762375"/>
              <a:ext cx="73025" cy="647700"/>
            </a:xfrm>
            <a:prstGeom prst="line">
              <a:avLst/>
            </a:prstGeom>
            <a:noFill/>
            <a:ln w="9525">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a:p>
          </p:txBody>
        </p:sp>
      </p:grpSp>
      <p:pic>
        <p:nvPicPr>
          <p:cNvPr id="12" name="Picture 5">
            <a:extLst>
              <a:ext uri="{FF2B5EF4-FFF2-40B4-BE49-F238E27FC236}">
                <a16:creationId xmlns="" xmlns:a16="http://schemas.microsoft.com/office/drawing/2014/main" id="{B44D89D3-5C29-4DE6-9912-4CCE0AE60A9E}"/>
              </a:ext>
            </a:extLst>
          </p:cNvPr>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8594" y="2777851"/>
            <a:ext cx="5976938" cy="387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27227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3">
            <a:extLst>
              <a:ext uri="{FF2B5EF4-FFF2-40B4-BE49-F238E27FC236}">
                <a16:creationId xmlns="" xmlns:a16="http://schemas.microsoft.com/office/drawing/2014/main" id="{DC01DD81-597E-4833-B716-11E0E24A2E23}"/>
              </a:ext>
            </a:extLst>
          </p:cNvPr>
          <p:cNvSpPr txBox="1">
            <a:spLocks noChangeArrowheads="1"/>
          </p:cNvSpPr>
          <p:nvPr/>
        </p:nvSpPr>
        <p:spPr bwMode="auto">
          <a:xfrm>
            <a:off x="-32544" y="847725"/>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s-ES" altLang="es-AR" sz="3600" dirty="0"/>
              <a:t>Entonces…..</a:t>
            </a:r>
          </a:p>
        </p:txBody>
      </p:sp>
      <p:sp>
        <p:nvSpPr>
          <p:cNvPr id="19460" name="Text Box 4">
            <a:extLst>
              <a:ext uri="{FF2B5EF4-FFF2-40B4-BE49-F238E27FC236}">
                <a16:creationId xmlns="" xmlns:a16="http://schemas.microsoft.com/office/drawing/2014/main" id="{FD5A72D9-525E-4F2A-BD24-CD8507FE24CB}"/>
              </a:ext>
            </a:extLst>
          </p:cNvPr>
          <p:cNvSpPr txBox="1">
            <a:spLocks noChangeArrowheads="1"/>
          </p:cNvSpPr>
          <p:nvPr/>
        </p:nvSpPr>
        <p:spPr bwMode="auto">
          <a:xfrm>
            <a:off x="28600" y="1978025"/>
            <a:ext cx="9144000"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endParaRPr lang="es-ES_tradnl" altLang="es-AR" sz="2800" dirty="0">
              <a:latin typeface="Verdana" panose="020B0604030504040204" pitchFamily="34" charset="0"/>
            </a:endParaRPr>
          </a:p>
          <a:p>
            <a:pPr algn="ctr" eaLnBrk="1" hangingPunct="1">
              <a:spcBef>
                <a:spcPct val="50000"/>
              </a:spcBef>
            </a:pPr>
            <a:r>
              <a:rPr lang="es-ES_tradnl" altLang="es-AR" sz="3200" dirty="0">
                <a:latin typeface="+mj-lt"/>
              </a:rPr>
              <a:t>El tamaño de los núcleos es muy pequeño </a:t>
            </a:r>
            <a:endParaRPr lang="es-ES" altLang="es-AR" sz="3200" dirty="0">
              <a:latin typeface="+mj-lt"/>
            </a:endParaRPr>
          </a:p>
          <a:p>
            <a:pPr algn="ctr" eaLnBrk="1" hangingPunct="1">
              <a:spcBef>
                <a:spcPct val="50000"/>
              </a:spcBef>
            </a:pPr>
            <a:r>
              <a:rPr lang="es-ES_tradnl" altLang="es-AR" sz="3200" dirty="0">
                <a:latin typeface="+mj-lt"/>
              </a:rPr>
              <a:t>La fuerza nuclear es muy intensa y de corto alcance</a:t>
            </a:r>
            <a:endParaRPr lang="es-ES" altLang="es-AR" sz="3200" dirty="0">
              <a:latin typeface="+mj-lt"/>
            </a:endParaRPr>
          </a:p>
        </p:txBody>
      </p:sp>
      <p:sp>
        <p:nvSpPr>
          <p:cNvPr id="19463" name="Rectangle 7">
            <a:extLst>
              <a:ext uri="{FF2B5EF4-FFF2-40B4-BE49-F238E27FC236}">
                <a16:creationId xmlns="" xmlns:a16="http://schemas.microsoft.com/office/drawing/2014/main" id="{E11F8BC4-388C-4D2A-A848-B73D2E75613D}"/>
              </a:ext>
            </a:extLst>
          </p:cNvPr>
          <p:cNvSpPr>
            <a:spLocks noChangeArrowheads="1"/>
          </p:cNvSpPr>
          <p:nvPr/>
        </p:nvSpPr>
        <p:spPr bwMode="auto">
          <a:xfrm>
            <a:off x="1285429" y="4462542"/>
            <a:ext cx="663034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s-ES_tradnl" altLang="es-AR" sz="3200" dirty="0">
                <a:cs typeface="Times New Roman" panose="02020603050405020304" pitchFamily="18" charset="0"/>
              </a:rPr>
              <a:t>¿Cuántos núcleos hay en la naturaleza?</a:t>
            </a:r>
            <a:endParaRPr lang="es-ES" altLang="es-AR" sz="3200" dirty="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6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P spid="19460" grpId="0"/>
      <p:bldP spid="1946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 xmlns:a16="http://schemas.microsoft.com/office/drawing/2014/main" id="{2F5870B3-2ACC-488D-93C4-8B73D1E01287}"/>
              </a:ext>
            </a:extLst>
          </p:cNvPr>
          <p:cNvSpPr txBox="1">
            <a:spLocks noChangeArrowheads="1"/>
          </p:cNvSpPr>
          <p:nvPr/>
        </p:nvSpPr>
        <p:spPr bwMode="auto">
          <a:xfrm>
            <a:off x="323528" y="332656"/>
            <a:ext cx="8640960"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s-ES" altLang="es-AR" sz="4000" dirty="0"/>
              <a:t>Isótopos</a:t>
            </a:r>
          </a:p>
          <a:p>
            <a:pPr eaLnBrk="1" hangingPunct="1">
              <a:spcBef>
                <a:spcPct val="50000"/>
              </a:spcBef>
            </a:pPr>
            <a:r>
              <a:rPr lang="es-ES" altLang="es-AR" sz="3200" dirty="0"/>
              <a:t>Átomos del mismo elemento </a:t>
            </a:r>
            <a:r>
              <a:rPr lang="es-ES" altLang="es-AR" sz="3200" dirty="0">
                <a:solidFill>
                  <a:srgbClr val="FF0000"/>
                </a:solidFill>
              </a:rPr>
              <a:t>igual Z</a:t>
            </a:r>
          </a:p>
          <a:p>
            <a:pPr eaLnBrk="1" hangingPunct="1">
              <a:spcBef>
                <a:spcPct val="50000"/>
              </a:spcBef>
            </a:pPr>
            <a:r>
              <a:rPr lang="es-ES" altLang="es-AR" sz="3200" dirty="0"/>
              <a:t>Pero diferente número de </a:t>
            </a:r>
            <a:r>
              <a:rPr lang="es-ES" altLang="es-AR" sz="3200" dirty="0">
                <a:solidFill>
                  <a:srgbClr val="00B0F0"/>
                </a:solidFill>
              </a:rPr>
              <a:t>neutrones</a:t>
            </a:r>
          </a:p>
        </p:txBody>
      </p:sp>
      <mc:AlternateContent xmlns:mc="http://schemas.openxmlformats.org/markup-compatibility/2006" xmlns:a14="http://schemas.microsoft.com/office/drawing/2010/main">
        <mc:Choice Requires="a14">
          <p:sp>
            <p:nvSpPr>
              <p:cNvPr id="3" name="CuadroTexto 2">
                <a:extLst>
                  <a:ext uri="{FF2B5EF4-FFF2-40B4-BE49-F238E27FC236}">
                    <a16:creationId xmlns="" xmlns:a16="http://schemas.microsoft.com/office/drawing/2014/main" id="{18F74554-FA5D-4EB3-881A-6BC3B495A5D5}"/>
                  </a:ext>
                </a:extLst>
              </p:cNvPr>
              <p:cNvSpPr txBox="1"/>
              <p:nvPr/>
            </p:nvSpPr>
            <p:spPr>
              <a:xfrm>
                <a:off x="618439" y="3284984"/>
                <a:ext cx="8640960" cy="2934008"/>
              </a:xfrm>
              <a:prstGeom prst="rect">
                <a:avLst/>
              </a:prstGeom>
              <a:noFill/>
            </p:spPr>
            <p:txBody>
              <a:bodyPr wrap="square" rtlCol="0">
                <a:spAutoFit/>
              </a:bodyPr>
              <a:lstStyle/>
              <a:p>
                <a:r>
                  <a:rPr lang="es-ES" dirty="0"/>
                  <a:t>Protio                 Deuterio               Tritio</a:t>
                </a:r>
              </a:p>
              <a:p>
                <a14:m>
                  <m:oMath xmlns:m="http://schemas.openxmlformats.org/officeDocument/2006/math">
                    <m:sPre>
                      <m:sPrePr>
                        <m:ctrlPr>
                          <a:rPr lang="es-ES" sz="4000" i="1" smtClean="0">
                            <a:latin typeface="Cambria Math"/>
                          </a:rPr>
                        </m:ctrlPr>
                      </m:sPrePr>
                      <m:sub>
                        <m:r>
                          <a:rPr lang="es-ES" sz="4000" b="0" i="1" smtClean="0">
                            <a:latin typeface="Cambria Math" panose="02040503050406030204" pitchFamily="18" charset="0"/>
                          </a:rPr>
                          <m:t>1</m:t>
                        </m:r>
                      </m:sub>
                      <m:sup>
                        <m:r>
                          <a:rPr lang="es-ES" sz="4000" b="0" i="1" smtClean="0">
                            <a:latin typeface="Cambria Math" panose="02040503050406030204" pitchFamily="18" charset="0"/>
                          </a:rPr>
                          <m:t>1</m:t>
                        </m:r>
                      </m:sup>
                      <m:e>
                        <m:r>
                          <a:rPr lang="es-ES" sz="4000" b="0" i="1" smtClean="0">
                            <a:latin typeface="Cambria Math" panose="02040503050406030204" pitchFamily="18" charset="0"/>
                          </a:rPr>
                          <m:t>𝐻</m:t>
                        </m:r>
                      </m:e>
                    </m:sPre>
                  </m:oMath>
                </a14:m>
                <a:r>
                  <a:rPr lang="es-ES" sz="4000" dirty="0"/>
                  <a:t>           </a:t>
                </a:r>
                <a14:m>
                  <m:oMath xmlns:m="http://schemas.openxmlformats.org/officeDocument/2006/math">
                    <m:sPre>
                      <m:sPrePr>
                        <m:ctrlPr>
                          <a:rPr lang="es-ES" sz="4000" i="1" dirty="0" smtClean="0">
                            <a:latin typeface="Cambria Math"/>
                          </a:rPr>
                        </m:ctrlPr>
                      </m:sPrePr>
                      <m:sub>
                        <m:r>
                          <a:rPr lang="es-ES" sz="4000" b="0" i="1" dirty="0" smtClean="0">
                            <a:latin typeface="Cambria Math" panose="02040503050406030204" pitchFamily="18" charset="0"/>
                          </a:rPr>
                          <m:t>1</m:t>
                        </m:r>
                      </m:sub>
                      <m:sup>
                        <m:r>
                          <a:rPr lang="es-ES" sz="4000" b="0" i="1" smtClean="0">
                            <a:latin typeface="Cambria Math" panose="02040503050406030204" pitchFamily="18" charset="0"/>
                          </a:rPr>
                          <m:t>2</m:t>
                        </m:r>
                      </m:sup>
                      <m:e>
                        <m:r>
                          <a:rPr lang="es-ES" sz="4000" b="0" i="1" smtClean="0">
                            <a:latin typeface="Cambria Math" panose="02040503050406030204" pitchFamily="18" charset="0"/>
                          </a:rPr>
                          <m:t>𝐻</m:t>
                        </m:r>
                      </m:e>
                    </m:sPre>
                  </m:oMath>
                </a14:m>
                <a:r>
                  <a:rPr lang="es-ES" sz="4000" dirty="0"/>
                  <a:t>             </a:t>
                </a:r>
                <a14:m>
                  <m:oMath xmlns:m="http://schemas.openxmlformats.org/officeDocument/2006/math">
                    <m:sPre>
                      <m:sPrePr>
                        <m:ctrlPr>
                          <a:rPr lang="es-ES" sz="4000" i="1" dirty="0" smtClean="0">
                            <a:latin typeface="Cambria Math"/>
                          </a:rPr>
                        </m:ctrlPr>
                      </m:sPrePr>
                      <m:sub>
                        <m:r>
                          <a:rPr lang="es-ES" sz="4000" b="0" i="1" dirty="0" smtClean="0">
                            <a:latin typeface="Cambria Math" panose="02040503050406030204" pitchFamily="18" charset="0"/>
                          </a:rPr>
                          <m:t>1</m:t>
                        </m:r>
                      </m:sub>
                      <m:sup>
                        <m:r>
                          <a:rPr lang="es-ES" sz="4000" b="0" i="1" smtClean="0">
                            <a:latin typeface="Cambria Math" panose="02040503050406030204" pitchFamily="18" charset="0"/>
                          </a:rPr>
                          <m:t>3</m:t>
                        </m:r>
                      </m:sup>
                      <m:e>
                        <m:r>
                          <a:rPr lang="es-ES" sz="4000" b="0" i="1" smtClean="0">
                            <a:latin typeface="Cambria Math" panose="02040503050406030204" pitchFamily="18" charset="0"/>
                          </a:rPr>
                          <m:t>𝐻</m:t>
                        </m:r>
                      </m:e>
                    </m:sPre>
                  </m:oMath>
                </a14:m>
                <a:endParaRPr lang="es-ES" sz="4000" dirty="0"/>
              </a:p>
              <a:p>
                <a:endParaRPr lang="es-ES" dirty="0"/>
              </a:p>
              <a:p>
                <a:r>
                  <a:rPr lang="es-ES" dirty="0"/>
                  <a:t>1 protón             1 protón	        1 protón</a:t>
                </a:r>
              </a:p>
              <a:p>
                <a:r>
                  <a:rPr lang="es-ES" dirty="0"/>
                  <a:t>0 neutrón           1 neutrón              2 neutrón</a:t>
                </a:r>
              </a:p>
              <a:p>
                <a:endParaRPr lang="es-ES" dirty="0"/>
              </a:p>
              <a:p>
                <a:endParaRPr lang="es-ES" dirty="0"/>
              </a:p>
            </p:txBody>
          </p:sp>
        </mc:Choice>
        <mc:Fallback xmlns="">
          <p:sp>
            <p:nvSpPr>
              <p:cNvPr id="3" name="CuadroTexto 2">
                <a:extLst>
                  <a:ext uri="{FF2B5EF4-FFF2-40B4-BE49-F238E27FC236}">
                    <a16:creationId xmlns:a16="http://schemas.microsoft.com/office/drawing/2014/main" id="{18F74554-FA5D-4EB3-881A-6BC3B495A5D5}"/>
                  </a:ext>
                </a:extLst>
              </p:cNvPr>
              <p:cNvSpPr txBox="1">
                <a:spLocks noRot="1" noChangeAspect="1" noMove="1" noResize="1" noEditPoints="1" noAdjustHandles="1" noChangeArrowheads="1" noChangeShapeType="1" noTextEdit="1"/>
              </p:cNvSpPr>
              <p:nvPr/>
            </p:nvSpPr>
            <p:spPr>
              <a:xfrm>
                <a:off x="618439" y="3284984"/>
                <a:ext cx="8640960" cy="2934008"/>
              </a:xfrm>
              <a:prstGeom prst="rect">
                <a:avLst/>
              </a:prstGeom>
              <a:blipFill>
                <a:blip r:embed="rId2"/>
                <a:stretch>
                  <a:fillRect l="-1058" t="-1663"/>
                </a:stretch>
              </a:blipFill>
            </p:spPr>
            <p:txBody>
              <a:bodyPr/>
              <a:lstStyle/>
              <a:p>
                <a:r>
                  <a:rPr lang="es-AR">
                    <a:noFill/>
                  </a:rPr>
                  <a:t> </a:t>
                </a:r>
              </a:p>
            </p:txBody>
          </p:sp>
        </mc:Fallback>
      </mc:AlternateContent>
    </p:spTree>
    <p:extLst>
      <p:ext uri="{BB962C8B-B14F-4D97-AF65-F5344CB8AC3E}">
        <p14:creationId xmlns:p14="http://schemas.microsoft.com/office/powerpoint/2010/main" val="369709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Diseño predeterminado">
  <a:themeElements>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2174</TotalTime>
  <Words>1764</Words>
  <Application>Microsoft Office PowerPoint</Application>
  <PresentationFormat>Presentación en pantalla (4:3)</PresentationFormat>
  <Paragraphs>331</Paragraphs>
  <Slides>65</Slides>
  <Notes>52</Notes>
  <HiddenSlides>4</HiddenSlides>
  <MMClips>0</MMClips>
  <ScaleCrop>false</ScaleCrop>
  <HeadingPairs>
    <vt:vector size="6" baseType="variant">
      <vt:variant>
        <vt:lpstr>Tema</vt:lpstr>
      </vt:variant>
      <vt:variant>
        <vt:i4>1</vt:i4>
      </vt:variant>
      <vt:variant>
        <vt:lpstr>Servidores OLE incrustados</vt:lpstr>
      </vt:variant>
      <vt:variant>
        <vt:i4>3</vt:i4>
      </vt:variant>
      <vt:variant>
        <vt:lpstr>Títulos de diapositiva</vt:lpstr>
      </vt:variant>
      <vt:variant>
        <vt:i4>65</vt:i4>
      </vt:variant>
    </vt:vector>
  </HeadingPairs>
  <TitlesOfParts>
    <vt:vector size="69" baseType="lpstr">
      <vt:lpstr>Diseño predeterminado</vt:lpstr>
      <vt:lpstr>Microsoft Editor de ecuaciones 3.0</vt:lpstr>
      <vt:lpstr>Ecuación</vt:lpstr>
      <vt:lpstr>Gráfico</vt:lpstr>
      <vt:lpstr>Presentación de PowerPoint</vt:lpstr>
      <vt:lpstr>Presentación de PowerPoint</vt:lpstr>
      <vt:lpstr>Presentación de PowerPoint</vt:lpstr>
      <vt:lpstr>Presentación de PowerPoint</vt:lpstr>
      <vt:lpstr>Presentación de PowerPoint</vt:lpstr>
      <vt:lpstr>¿Cómo se mide la energía de enlace de  los núcleos?</vt:lpstr>
      <vt:lpstr>Presentación de PowerPoint</vt:lpstr>
      <vt:lpstr>Presentación de PowerPoint</vt:lpstr>
      <vt:lpstr>Presentación de PowerPoint</vt:lpstr>
      <vt:lpstr>Isótopos del C</vt:lpstr>
      <vt:lpstr>Isótopos Radiactivos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Positrones</vt:lpstr>
      <vt:lpstr>Presentación de PowerPoint</vt:lpstr>
      <vt:lpstr>Presentación de PowerPoint</vt:lpstr>
      <vt:lpstr>Presentación de PowerPoint</vt:lpstr>
      <vt:lpstr>Transmutaciones nucleares</vt:lpstr>
      <vt:lpstr>Presentación de PowerPoint</vt:lpstr>
      <vt:lpstr>Medida de la actividad</vt:lpstr>
      <vt:lpstr>Presentación de PowerPoint</vt:lpstr>
      <vt:lpstr>Presentación de PowerPoint</vt:lpstr>
      <vt:lpstr>Presentación de PowerPoint</vt:lpstr>
      <vt:lpstr>Presentación de PowerPoint</vt:lpstr>
      <vt:lpstr>Tiempo de semidesintegración</vt:lpstr>
      <vt:lpstr>Presentación de PowerPoint</vt:lpstr>
      <vt:lpstr>Determinar la edad de la tierra</vt:lpstr>
      <vt:lpstr>¿Cómo se sabe la cantidad original de Pb-206?</vt:lpstr>
      <vt:lpstr>Daño biológico</vt:lpstr>
      <vt:lpstr>Efectos debido a la exposición</vt:lpstr>
      <vt:lpstr>Presentación de PowerPoint</vt:lpstr>
      <vt:lpstr>Presentación de PowerPoint</vt:lpstr>
      <vt:lpstr>Presentación de PowerPoint</vt:lpstr>
      <vt:lpstr>Aplicaciones en medicina</vt:lpstr>
      <vt:lpstr>Presentación de PowerPoint</vt:lpstr>
      <vt:lpstr>Bombardeo con neutrones</vt:lpstr>
      <vt:lpstr>Presentación de PowerPoint</vt:lpstr>
      <vt:lpstr>Bombardeo con neutrones</vt:lpstr>
      <vt:lpstr>Bombardeo con neutrones</vt:lpstr>
      <vt:lpstr>Presentación de PowerPoint</vt:lpstr>
      <vt:lpstr>Fisión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Diana</dc:creator>
  <cp:lastModifiedBy>Diana Roncaglia</cp:lastModifiedBy>
  <cp:revision>208</cp:revision>
  <dcterms:created xsi:type="dcterms:W3CDTF">2002-05-17T12:48:12Z</dcterms:created>
  <dcterms:modified xsi:type="dcterms:W3CDTF">2018-11-26T19:34:24Z</dcterms:modified>
</cp:coreProperties>
</file>