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427B-2860-480E-879A-8AA9373322F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8CDB-605D-4A01-AB19-024784DC25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427B-2860-480E-879A-8AA9373322F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8CDB-605D-4A01-AB19-024784DC25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5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427B-2860-480E-879A-8AA9373322F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8CDB-605D-4A01-AB19-024784DC25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2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427B-2860-480E-879A-8AA9373322F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8CDB-605D-4A01-AB19-024784DC25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2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427B-2860-480E-879A-8AA9373322F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8CDB-605D-4A01-AB19-024784DC25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7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427B-2860-480E-879A-8AA9373322F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8CDB-605D-4A01-AB19-024784DC25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1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427B-2860-480E-879A-8AA9373322F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8CDB-605D-4A01-AB19-024784DC25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4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427B-2860-480E-879A-8AA9373322F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8CDB-605D-4A01-AB19-024784DC25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5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427B-2860-480E-879A-8AA9373322F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8CDB-605D-4A01-AB19-024784DC25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1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427B-2860-480E-879A-8AA9373322F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8CDB-605D-4A01-AB19-024784DC25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6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427B-2860-480E-879A-8AA9373322F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8CDB-605D-4A01-AB19-024784DC25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3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0427B-2860-480E-879A-8AA9373322F0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18CDB-605D-4A01-AB19-024784DC25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8182" t="11070" r="8977" b="5659"/>
          <a:stretch/>
        </p:blipFill>
        <p:spPr>
          <a:xfrm>
            <a:off x="2497540" y="1009934"/>
            <a:ext cx="8748215" cy="562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85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</dc:creator>
  <cp:lastModifiedBy>Miguel</cp:lastModifiedBy>
  <cp:revision>1</cp:revision>
  <dcterms:created xsi:type="dcterms:W3CDTF">2023-02-17T21:31:54Z</dcterms:created>
  <dcterms:modified xsi:type="dcterms:W3CDTF">2023-02-17T21:32:15Z</dcterms:modified>
</cp:coreProperties>
</file>